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4" r:id="rId8"/>
    <p:sldId id="261" r:id="rId9"/>
    <p:sldId id="262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FE16629D-E064-470E-9AAF-B2B4289872CE}">
          <p14:sldIdLst>
            <p14:sldId id="256"/>
            <p14:sldId id="263"/>
            <p14:sldId id="257"/>
            <p14:sldId id="258"/>
            <p14:sldId id="259"/>
            <p14:sldId id="260"/>
            <p14:sldId id="264"/>
            <p14:sldId id="261"/>
            <p14:sldId id="262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1106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612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97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1925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727425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04768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46296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354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0609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44103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456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EDB1C80-92DC-45F1-8522-2B7ECE1F2295}" type="datetimeFigureOut">
              <a:rPr lang="fr-FR" smtClean="0"/>
              <a:t>01/02/2025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4782944-0982-4C86-AE46-18EFF2DFFC2C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85348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F440FB-2A87-BB78-53D9-B56BF0957B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NOM </a:t>
            </a:r>
            <a:r>
              <a:rPr lang="fr-FR" dirty="0" err="1"/>
              <a:t>DIPLôme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4CA82DC-49E8-7009-8334-9D6C452909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Nom de la Famille de métiers</a:t>
            </a:r>
          </a:p>
        </p:txBody>
      </p:sp>
    </p:spTree>
    <p:extLst>
      <p:ext uri="{BB962C8B-B14F-4D97-AF65-F5344CB8AC3E}">
        <p14:creationId xmlns:p14="http://schemas.microsoft.com/office/powerpoint/2010/main" val="1480041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9DF1D8-C601-6312-FFBC-D97725BB1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Une vidéo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3CC1C9-C52E-F927-5381-FDB7A0B0E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14832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ECA033-0FD2-34C3-C0EF-EC8DA1B63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Famille de métiers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9982DD-A9B9-F67C-2B59-CE5797FA2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Compétences communes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Bacs professionnels accessibles :</a:t>
            </a:r>
          </a:p>
        </p:txBody>
      </p:sp>
    </p:spTree>
    <p:extLst>
      <p:ext uri="{BB962C8B-B14F-4D97-AF65-F5344CB8AC3E}">
        <p14:creationId xmlns:p14="http://schemas.microsoft.com/office/powerpoint/2010/main" val="1822551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6C1E91-50DD-C5B6-50FC-52DEC7781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Activités principales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BA24FB0-6F29-3367-2B25-DD903D5EC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7009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A5305D-48EE-D8D6-1463-BA80F5DB0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Qualités requises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B8832A-07C3-991D-B900-E6BD4F55BC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7342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491C53-FE52-BB65-E86B-E4DF5F77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Enseignements professionnels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D900CBF-A805-6FEA-7065-B7B78194CA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320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ECA30A-96C8-D597-3681-35B88EC16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 chef d’</a:t>
            </a:r>
            <a:r>
              <a:rPr lang="fr-FR" dirty="0" err="1"/>
              <a:t>oeuvre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3BD7726-E6B3-2016-BE30-BA5542FD6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977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53456F-EA8B-7A9E-ADA3-3DE36352B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Lieux de préparation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704DE2D-5742-BED2-4B77-D82FA7B7A1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174169"/>
            <a:ext cx="10178322" cy="2580751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A3EB1390-CD67-C0C7-C8F0-19DB116FFE9F}"/>
              </a:ext>
            </a:extLst>
          </p:cNvPr>
          <p:cNvSpPr txBox="1">
            <a:spLocks/>
          </p:cNvSpPr>
          <p:nvPr/>
        </p:nvSpPr>
        <p:spPr>
          <a:xfrm>
            <a:off x="1164131" y="3852154"/>
            <a:ext cx="10178322" cy="8842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Taux de pression</a:t>
            </a:r>
          </a:p>
        </p:txBody>
      </p:sp>
    </p:spTree>
    <p:extLst>
      <p:ext uri="{BB962C8B-B14F-4D97-AF65-F5344CB8AC3E}">
        <p14:creationId xmlns:p14="http://schemas.microsoft.com/office/powerpoint/2010/main" val="1362405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74F307-8411-0BBD-382C-902974332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Poursuites d’études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E60D529-79A8-164C-AA12-917B3C4DCD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071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8ACBE3-D0BE-B41B-1D6F-3B0F7C1F3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Métiers associés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194997-4534-ED64-B8FA-9656389D3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Métiers :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Lieux d’exercice : </a:t>
            </a:r>
          </a:p>
        </p:txBody>
      </p:sp>
    </p:spTree>
    <p:extLst>
      <p:ext uri="{BB962C8B-B14F-4D97-AF65-F5344CB8AC3E}">
        <p14:creationId xmlns:p14="http://schemas.microsoft.com/office/powerpoint/2010/main" val="249493818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50</TotalTime>
  <Words>44</Words>
  <Application>Microsoft Office PowerPoint</Application>
  <PresentationFormat>Grand écran</PresentationFormat>
  <Paragraphs>24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4" baseType="lpstr">
      <vt:lpstr>Arial</vt:lpstr>
      <vt:lpstr>Gill Sans MT</vt:lpstr>
      <vt:lpstr>Impact</vt:lpstr>
      <vt:lpstr>Badge</vt:lpstr>
      <vt:lpstr>NOM DIPLôme</vt:lpstr>
      <vt:lpstr>Famille de métiers</vt:lpstr>
      <vt:lpstr>Activités principales</vt:lpstr>
      <vt:lpstr>Qualités requises </vt:lpstr>
      <vt:lpstr>Enseignements professionnels</vt:lpstr>
      <vt:lpstr>Le chef d’oeuvre</vt:lpstr>
      <vt:lpstr>Lieux de préparation</vt:lpstr>
      <vt:lpstr>Poursuites d’études</vt:lpstr>
      <vt:lpstr>Métiers associés</vt:lpstr>
      <vt:lpstr>Une vidéo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 DIPLôme</dc:title>
  <dc:creator>Pascale FERRA</dc:creator>
  <cp:lastModifiedBy>Pascale FERRA</cp:lastModifiedBy>
  <cp:revision>3</cp:revision>
  <dcterms:created xsi:type="dcterms:W3CDTF">2023-12-01T16:46:55Z</dcterms:created>
  <dcterms:modified xsi:type="dcterms:W3CDTF">2025-02-01T16:40:34Z</dcterms:modified>
</cp:coreProperties>
</file>