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7" r:id="rId4"/>
  </p:sldMasterIdLst>
  <p:notesMasterIdLst>
    <p:notesMasterId r:id="rId23"/>
  </p:notesMasterIdLst>
  <p:sldIdLst>
    <p:sldId id="331" r:id="rId5"/>
    <p:sldId id="327" r:id="rId6"/>
    <p:sldId id="332" r:id="rId7"/>
    <p:sldId id="334" r:id="rId8"/>
    <p:sldId id="335" r:id="rId9"/>
    <p:sldId id="336" r:id="rId10"/>
    <p:sldId id="352" r:id="rId11"/>
    <p:sldId id="338" r:id="rId12"/>
    <p:sldId id="339" r:id="rId13"/>
    <p:sldId id="340" r:id="rId14"/>
    <p:sldId id="341" r:id="rId15"/>
    <p:sldId id="342" r:id="rId16"/>
    <p:sldId id="343" r:id="rId17"/>
    <p:sldId id="345" r:id="rId18"/>
    <p:sldId id="344" r:id="rId19"/>
    <p:sldId id="346" r:id="rId20"/>
    <p:sldId id="347" r:id="rId21"/>
    <p:sldId id="351" r:id="rId22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orient="horz" pos="255" userDrawn="1">
          <p15:clr>
            <a:srgbClr val="A4A3A4"/>
          </p15:clr>
        </p15:guide>
        <p15:guide id="3" orient="horz" pos="1139" userDrawn="1">
          <p15:clr>
            <a:srgbClr val="A4A3A4"/>
          </p15:clr>
        </p15:guide>
        <p15:guide id="4" orient="horz" pos="1095" userDrawn="1">
          <p15:clr>
            <a:srgbClr val="A4A3A4"/>
          </p15:clr>
        </p15:guide>
        <p15:guide id="5" orient="horz" pos="4065" userDrawn="1">
          <p15:clr>
            <a:srgbClr val="A4A3A4"/>
          </p15:clr>
        </p15:guide>
        <p15:guide id="6" orient="horz" pos="4201" userDrawn="1">
          <p15:clr>
            <a:srgbClr val="A4A3A4"/>
          </p15:clr>
        </p15:guide>
        <p15:guide id="7" pos="2880" userDrawn="1">
          <p15:clr>
            <a:srgbClr val="A4A3A4"/>
          </p15:clr>
        </p15:guide>
        <p15:guide id="8" pos="476" userDrawn="1">
          <p15:clr>
            <a:srgbClr val="A4A3A4"/>
          </p15:clr>
        </p15:guide>
        <p15:guide id="9" pos="5193" userDrawn="1">
          <p15:clr>
            <a:srgbClr val="A4A3A4"/>
          </p15:clr>
        </p15:guide>
        <p15:guide id="10" pos="546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35997"/>
    <a:srgbClr val="00006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846"/>
    <p:restoredTop sz="94660"/>
  </p:normalViewPr>
  <p:slideViewPr>
    <p:cSldViewPr showGuides="1">
      <p:cViewPr varScale="1">
        <p:scale>
          <a:sx n="88" d="100"/>
          <a:sy n="88" d="100"/>
        </p:scale>
        <p:origin x="1066" y="62"/>
      </p:cViewPr>
      <p:guideLst>
        <p:guide orient="horz" pos="2160"/>
        <p:guide orient="horz" pos="255"/>
        <p:guide orient="horz" pos="1139"/>
        <p:guide orient="horz" pos="1095"/>
        <p:guide orient="horz" pos="4065"/>
        <p:guide orient="horz" pos="4201"/>
        <p:guide pos="2880"/>
        <p:guide pos="476"/>
        <p:guide pos="5193"/>
        <p:guide pos="5465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itchFamily="34" charset="0"/>
              </a:defRPr>
            </a:lvl1pPr>
          </a:lstStyle>
          <a:p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itchFamily="34" charset="0"/>
              </a:defRPr>
            </a:lvl1pPr>
          </a:lstStyle>
          <a:p>
            <a:fld id="{D680E798-53FF-4C51-A981-953463752515}" type="datetimeFigureOut">
              <a:rPr lang="fr-FR" smtClean="0"/>
              <a:pPr/>
              <a:t>09/12/2024</a:t>
            </a:fld>
            <a:endParaRPr lang="fr-FR" dirty="0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 dirty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itchFamily="34" charset="0"/>
              </a:defRPr>
            </a:lvl1pPr>
          </a:lstStyle>
          <a:p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pitchFamily="34" charset="0"/>
              </a:defRPr>
            </a:lvl1pPr>
          </a:lstStyle>
          <a:p>
            <a:fld id="{1B06CD8F-B7ED-4A05-9FB1-A01CC0EF02CC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116626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uver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 bwMode="gray">
          <a:xfrm>
            <a:off x="0" y="6618000"/>
            <a:ext cx="180000" cy="240000"/>
          </a:xfr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r>
              <a:rPr lang="fr-FR"/>
              <a:t>XX/XX/XXXX</a:t>
            </a:r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 bwMode="gray">
          <a:xfrm>
            <a:off x="720000" y="5226529"/>
            <a:ext cx="3240000" cy="1200000"/>
          </a:xfrm>
        </p:spPr>
        <p:txBody>
          <a:bodyPr anchor="b" anchorCtr="0"/>
          <a:lstStyle>
            <a:lvl1pPr>
              <a:defRPr sz="1150"/>
            </a:lvl1pPr>
          </a:lstStyle>
          <a:p>
            <a:r>
              <a:rPr lang="fr-FR" dirty="0"/>
              <a:t>Intitulé de la direction </a:t>
            </a:r>
            <a:br>
              <a:rPr lang="fr-FR" dirty="0"/>
            </a:br>
            <a:r>
              <a:rPr lang="fr-FR" dirty="0"/>
              <a:t>ou de l’organisme rattaché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 bwMode="gray">
          <a:xfrm>
            <a:off x="0" y="6618000"/>
            <a:ext cx="180000" cy="240000"/>
          </a:xfr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fld id="{10C140CD-8AED-46FF-A9A2-77308F3F39AE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7" name="Titre 6"/>
          <p:cNvSpPr>
            <a:spLocks noGrp="1"/>
          </p:cNvSpPr>
          <p:nvPr>
            <p:ph type="title" hasCustomPrompt="1"/>
          </p:nvPr>
        </p:nvSpPr>
        <p:spPr bwMode="gray">
          <a:xfrm>
            <a:off x="0" y="0"/>
            <a:ext cx="180000" cy="240000"/>
          </a:xfr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r>
              <a:rPr lang="fr-FR" dirty="0"/>
              <a:t>Titre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01A7C50F-9B06-5065-CBCD-2E7D3B29976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51520" y="112142"/>
            <a:ext cx="5822021" cy="42587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26109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re et sous-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6"/>
          <p:cNvSpPr>
            <a:spLocks noGrp="1"/>
          </p:cNvSpPr>
          <p:nvPr>
            <p:ph type="title" hasCustomPrompt="1"/>
          </p:nvPr>
        </p:nvSpPr>
        <p:spPr bwMode="gray">
          <a:xfrm>
            <a:off x="0" y="0"/>
            <a:ext cx="180000" cy="240000"/>
          </a:xfr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r>
              <a:rPr lang="fr-FR" dirty="0"/>
              <a:t>Titre</a:t>
            </a:r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pPr algn="r"/>
            <a:r>
              <a:rPr lang="fr-FR" cap="all"/>
              <a:t>XX/XX/XXXX</a:t>
            </a:r>
            <a:endParaRPr lang="fr-FR" cap="all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/>
          <a:p>
            <a:r>
              <a:rPr lang="fr-FR" dirty="0"/>
              <a:t>Intitulé de la direction ou de l’organisme rattaché</a:t>
            </a:r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733122C9-A0B9-462F-8757-0847AD287B63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1" name="Espace réservé du texte 10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360000" y="3128061"/>
            <a:ext cx="8424000" cy="2769600"/>
          </a:xfrm>
        </p:spPr>
        <p:txBody>
          <a:bodyPr/>
          <a:lstStyle>
            <a:lvl1pPr>
              <a:lnSpc>
                <a:spcPct val="90000"/>
              </a:lnSpc>
              <a:spcAft>
                <a:spcPts val="0"/>
              </a:spcAft>
              <a:defRPr sz="3250" b="1" cap="all" baseline="0"/>
            </a:lvl1pPr>
            <a:lvl2pPr marL="0" indent="0">
              <a:spcBef>
                <a:spcPts val="500"/>
              </a:spcBef>
              <a:spcAft>
                <a:spcPts val="0"/>
              </a:spcAft>
              <a:buNone/>
              <a:defRPr sz="1850"/>
            </a:lvl2pPr>
          </a:lstStyle>
          <a:p>
            <a:pPr lvl="0"/>
            <a:r>
              <a:rPr lang="fr-FR" dirty="0"/>
              <a:t>Titre</a:t>
            </a:r>
          </a:p>
          <a:p>
            <a:pPr lvl="1"/>
            <a:r>
              <a:rPr lang="fr-FR" dirty="0"/>
              <a:t>Sous-titre</a:t>
            </a:r>
          </a:p>
        </p:txBody>
      </p:sp>
      <p:cxnSp>
        <p:nvCxnSpPr>
          <p:cNvPr id="12" name="Connecteur droit 11"/>
          <p:cNvCxnSpPr/>
          <p:nvPr userDrawn="1"/>
        </p:nvCxnSpPr>
        <p:spPr bwMode="gray">
          <a:xfrm>
            <a:off x="360000" y="6379200"/>
            <a:ext cx="8424000" cy="0"/>
          </a:xfrm>
          <a:prstGeom prst="line">
            <a:avLst/>
          </a:prstGeom>
          <a:ln w="1016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Image 4">
            <a:extLst>
              <a:ext uri="{FF2B5EF4-FFF2-40B4-BE49-F238E27FC236}">
                <a16:creationId xmlns:a16="http://schemas.microsoft.com/office/drawing/2014/main" id="{5C125928-0CA5-1A01-C34B-F4D8017B225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7504" y="239630"/>
            <a:ext cx="3057081" cy="22361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39045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mma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 bwMode="gray">
          <a:xfrm>
            <a:off x="359999" y="1200000"/>
            <a:ext cx="8424000" cy="960000"/>
          </a:xfrm>
        </p:spPr>
        <p:txBody>
          <a:bodyPr/>
          <a:lstStyle>
            <a:lvl1pPr>
              <a:defRPr/>
            </a:lvl1pPr>
          </a:lstStyle>
          <a:p>
            <a:r>
              <a:rPr lang="fr-FR" dirty="0"/>
              <a:t>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pPr algn="r"/>
            <a:r>
              <a:rPr lang="fr-FR" cap="all"/>
              <a:t>XX/XX/XXXX</a:t>
            </a:r>
            <a:endParaRPr lang="fr-FR" cap="all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/>
          <a:p>
            <a:r>
              <a:rPr lang="fr-FR" dirty="0"/>
              <a:t>Intitulé de la direction ou de l’organisme rattaché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733122C9-A0B9-462F-8757-0847AD287B63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359998" y="2522624"/>
            <a:ext cx="2520000" cy="3374400"/>
          </a:xfrm>
        </p:spPr>
        <p:txBody>
          <a:bodyPr/>
          <a:lstStyle>
            <a:lvl1pPr marL="143996" indent="-143996">
              <a:spcBef>
                <a:spcPts val="400"/>
              </a:spcBef>
              <a:spcAft>
                <a:spcPts val="800"/>
              </a:spcAft>
              <a:buFont typeface="+mj-lt"/>
              <a:buAutoNum type="arabicPeriod"/>
              <a:defRPr b="1"/>
            </a:lvl1pPr>
            <a:lvl2pPr marL="323992" indent="-143996">
              <a:spcBef>
                <a:spcPts val="600"/>
              </a:spcBef>
              <a:spcAft>
                <a:spcPts val="800"/>
              </a:spcAft>
              <a:buFont typeface="+mj-lt"/>
              <a:buAutoNum type="alphaLcPeriod"/>
              <a:defRPr/>
            </a:lvl2pPr>
          </a:lstStyle>
          <a:p>
            <a:pPr lvl="0"/>
            <a:r>
              <a:rPr lang="fr-FR" dirty="0"/>
              <a:t>Titre de la partie</a:t>
            </a:r>
          </a:p>
          <a:p>
            <a:pPr lvl="1"/>
            <a:r>
              <a:rPr lang="fr-FR" dirty="0"/>
              <a:t>Deuxième niveau</a:t>
            </a:r>
          </a:p>
        </p:txBody>
      </p:sp>
      <p:sp>
        <p:nvSpPr>
          <p:cNvPr id="9" name="Espace réservé du texte 7"/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3312000" y="2524800"/>
            <a:ext cx="2520000" cy="3374400"/>
          </a:xfrm>
        </p:spPr>
        <p:txBody>
          <a:bodyPr/>
          <a:lstStyle>
            <a:lvl1pPr marL="143996" indent="-143996">
              <a:spcBef>
                <a:spcPts val="400"/>
              </a:spcBef>
              <a:spcAft>
                <a:spcPts val="800"/>
              </a:spcAft>
              <a:buFont typeface="+mj-lt"/>
              <a:buAutoNum type="arabicPeriod"/>
              <a:defRPr b="1"/>
            </a:lvl1pPr>
            <a:lvl2pPr marL="323992" indent="-143996">
              <a:spcBef>
                <a:spcPts val="600"/>
              </a:spcBef>
              <a:spcAft>
                <a:spcPts val="800"/>
              </a:spcAft>
              <a:buFont typeface="+mj-lt"/>
              <a:buAutoNum type="alphaLcPeriod"/>
              <a:defRPr/>
            </a:lvl2pPr>
          </a:lstStyle>
          <a:p>
            <a:pPr lvl="0"/>
            <a:r>
              <a:rPr lang="fr-FR" dirty="0"/>
              <a:t>Titre de la partie</a:t>
            </a:r>
          </a:p>
          <a:p>
            <a:pPr lvl="1"/>
            <a:r>
              <a:rPr lang="fr-FR" dirty="0"/>
              <a:t>Deuxième niveau</a:t>
            </a:r>
          </a:p>
        </p:txBody>
      </p:sp>
      <p:sp>
        <p:nvSpPr>
          <p:cNvPr id="10" name="Espace réservé du texte 7"/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6263999" y="2524800"/>
            <a:ext cx="2520000" cy="3374400"/>
          </a:xfrm>
        </p:spPr>
        <p:txBody>
          <a:bodyPr/>
          <a:lstStyle>
            <a:lvl1pPr marL="143996" indent="-143996">
              <a:spcBef>
                <a:spcPts val="400"/>
              </a:spcBef>
              <a:spcAft>
                <a:spcPts val="800"/>
              </a:spcAft>
              <a:buFont typeface="+mj-lt"/>
              <a:buAutoNum type="arabicPeriod"/>
              <a:defRPr b="1"/>
            </a:lvl1pPr>
            <a:lvl2pPr marL="323992" indent="-143996">
              <a:spcBef>
                <a:spcPts val="600"/>
              </a:spcBef>
              <a:spcAft>
                <a:spcPts val="800"/>
              </a:spcAft>
              <a:buFont typeface="+mj-lt"/>
              <a:buAutoNum type="alphaLcPeriod"/>
              <a:defRPr/>
            </a:lvl2pPr>
          </a:lstStyle>
          <a:p>
            <a:pPr lvl="0"/>
            <a:r>
              <a:rPr lang="fr-FR" dirty="0"/>
              <a:t>Titre de la partie</a:t>
            </a:r>
          </a:p>
          <a:p>
            <a:pPr lvl="1"/>
            <a:r>
              <a:rPr lang="fr-FR" dirty="0"/>
              <a:t>Deuxième niveau</a:t>
            </a:r>
          </a:p>
        </p:txBody>
      </p:sp>
    </p:spTree>
    <p:extLst>
      <p:ext uri="{BB962C8B-B14F-4D97-AF65-F5344CB8AC3E}">
        <p14:creationId xmlns:p14="http://schemas.microsoft.com/office/powerpoint/2010/main" val="16410304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pour une image  7"/>
          <p:cNvSpPr>
            <a:spLocks noGrp="1"/>
          </p:cNvSpPr>
          <p:nvPr>
            <p:ph type="pic" sz="quarter" idx="13" hasCustomPrompt="1"/>
          </p:nvPr>
        </p:nvSpPr>
        <p:spPr bwMode="gray">
          <a:xfrm>
            <a:off x="0" y="1412776"/>
            <a:ext cx="9144000" cy="5446424"/>
          </a:xfrm>
          <a:solidFill>
            <a:schemeClr val="bg1">
              <a:lumMod val="85000"/>
            </a:schemeClr>
          </a:solidFill>
        </p:spPr>
        <p:txBody>
          <a:bodyPr tIns="1080000" anchor="ctr" anchorCtr="0"/>
          <a:lstStyle>
            <a:lvl1pPr algn="ctr">
              <a:defRPr cap="all" baseline="0"/>
            </a:lvl1pPr>
          </a:lstStyle>
          <a:p>
            <a:r>
              <a:rPr lang="fr-FR" dirty="0"/>
              <a:t>Sélectionner l’icône pour insérer une image, </a:t>
            </a:r>
            <a:br>
              <a:rPr lang="fr-FR" dirty="0"/>
            </a:br>
            <a:r>
              <a:rPr lang="fr-FR" dirty="0"/>
              <a:t>puis disposer l’image en arrière plan </a:t>
            </a:r>
            <a:br>
              <a:rPr lang="fr-FR" dirty="0"/>
            </a:br>
            <a:r>
              <a:rPr lang="fr-FR" dirty="0"/>
              <a:t>(Sélectionner l’image avec le bouton droit de la souris / </a:t>
            </a:r>
            <a:br>
              <a:rPr lang="fr-FR" dirty="0"/>
            </a:br>
            <a:r>
              <a:rPr lang="fr-FR" dirty="0"/>
              <a:t>Mettre à l’arrière plan)</a:t>
            </a:r>
          </a:p>
        </p:txBody>
      </p:sp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 bwMode="gray">
          <a:xfrm>
            <a:off x="359999" y="984000"/>
            <a:ext cx="8424000" cy="5395200"/>
          </a:xfrm>
          <a:custGeom>
            <a:avLst/>
            <a:gdLst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8424000 w 8424000"/>
              <a:gd name="connsiteY2" fmla="*/ 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8424000 w 8424000"/>
              <a:gd name="connsiteY2" fmla="*/ 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424000" h="4046400" stroke="0" extrusionOk="0">
                <a:moveTo>
                  <a:pt x="8424000" y="4046400"/>
                </a:moveTo>
                <a:lnTo>
                  <a:pt x="0" y="4046360"/>
                </a:lnTo>
                <a:lnTo>
                  <a:pt x="0" y="40"/>
                </a:lnTo>
                <a:cubicBezTo>
                  <a:pt x="0" y="18"/>
                  <a:pt x="3771553" y="0"/>
                  <a:pt x="8424000" y="0"/>
                </a:cubicBezTo>
                <a:lnTo>
                  <a:pt x="8424000" y="4046400"/>
                </a:lnTo>
                <a:close/>
              </a:path>
              <a:path w="8424000" h="4046400" fill="none">
                <a:moveTo>
                  <a:pt x="8424000" y="4046400"/>
                </a:moveTo>
                <a:lnTo>
                  <a:pt x="0" y="4046360"/>
                </a:lnTo>
              </a:path>
            </a:pathLst>
          </a:custGeom>
          <a:ln w="10160">
            <a:solidFill>
              <a:schemeClr val="tx1"/>
            </a:solidFill>
          </a:ln>
        </p:spPr>
        <p:txBody>
          <a:bodyPr lIns="0" bIns="360000" anchor="ctr" anchorCtr="0"/>
          <a:lstStyle>
            <a:lvl1pPr marL="395990" indent="-395990">
              <a:buFont typeface="+mj-lt"/>
              <a:buAutoNum type="arabicPeriod"/>
              <a:defRPr sz="3250"/>
            </a:lvl1pPr>
          </a:lstStyle>
          <a:p>
            <a:r>
              <a:rPr lang="fr-FR" dirty="0"/>
              <a:t>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pPr algn="r"/>
            <a:r>
              <a:rPr lang="fr-FR" cap="all"/>
              <a:t>XX/XX/XXXX</a:t>
            </a:r>
            <a:endParaRPr lang="fr-FR" cap="all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/>
          <a:p>
            <a:r>
              <a:rPr lang="fr-FR" dirty="0"/>
              <a:t>Intitulé de la direction ou de l’organisme rattaché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733122C9-A0B9-462F-8757-0847AD287B63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9085968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textes 3 colon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 bwMode="gray">
          <a:xfrm>
            <a:off x="359999" y="1200000"/>
            <a:ext cx="8424000" cy="960000"/>
          </a:xfrm>
        </p:spPr>
        <p:txBody>
          <a:bodyPr/>
          <a:lstStyle>
            <a:lvl1pPr>
              <a:defRPr/>
            </a:lvl1pPr>
          </a:lstStyle>
          <a:p>
            <a:r>
              <a:rPr lang="fr-FR" dirty="0"/>
              <a:t>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pPr algn="r"/>
            <a:r>
              <a:rPr lang="fr-FR" cap="all"/>
              <a:t>XX/XX/XXXX</a:t>
            </a:r>
            <a:endParaRPr lang="fr-FR" cap="all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/>
          <a:p>
            <a:r>
              <a:rPr lang="fr-FR" dirty="0"/>
              <a:t>Intitulé de la direction ou de l’organisme rattaché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733122C9-A0B9-462F-8757-0847AD287B63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0" name="Espace réservé du texte 9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3312000" y="240000"/>
            <a:ext cx="5472000" cy="480000"/>
          </a:xfrm>
        </p:spPr>
        <p:txBody>
          <a:bodyPr/>
          <a:lstStyle>
            <a:lvl1pPr marL="107997" indent="-107997" algn="r">
              <a:spcAft>
                <a:spcPts val="0"/>
              </a:spcAft>
              <a:buFont typeface="+mj-lt"/>
              <a:buAutoNum type="arabicPeriod"/>
              <a:defRPr sz="750" b="1"/>
            </a:lvl1pPr>
            <a:lvl2pPr marL="107997" indent="-107997" algn="r">
              <a:spcBef>
                <a:spcPts val="0"/>
              </a:spcBef>
              <a:spcAft>
                <a:spcPts val="0"/>
              </a:spcAft>
              <a:buFont typeface="+mj-lt"/>
              <a:buAutoNum type="alphaLcPeriod"/>
              <a:defRPr sz="750"/>
            </a:lvl2pPr>
          </a:lstStyle>
          <a:p>
            <a:pPr lvl="0"/>
            <a:r>
              <a:rPr lang="fr-FR" dirty="0"/>
              <a:t>Titre</a:t>
            </a:r>
          </a:p>
          <a:p>
            <a:pPr lvl="1"/>
            <a:r>
              <a:rPr lang="fr-FR" dirty="0"/>
              <a:t>Sous-titre</a:t>
            </a:r>
          </a:p>
        </p:txBody>
      </p:sp>
      <p:sp>
        <p:nvSpPr>
          <p:cNvPr id="12" name="Espace réservé du texte 11"/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359999" y="2448000"/>
            <a:ext cx="2520000" cy="343200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 baseline="0"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 dirty="0"/>
              <a:t>Texte de niveau 1</a:t>
            </a:r>
          </a:p>
          <a:p>
            <a:pPr lvl="1"/>
            <a:r>
              <a:rPr lang="fr-FR" dirty="0"/>
              <a:t>Texte de niveau 2</a:t>
            </a:r>
          </a:p>
          <a:p>
            <a:pPr lvl="2"/>
            <a:r>
              <a:rPr lang="fr-FR" dirty="0"/>
              <a:t>Texte de niveau 3</a:t>
            </a:r>
          </a:p>
          <a:p>
            <a:pPr lvl="3"/>
            <a:r>
              <a:rPr lang="fr-FR" dirty="0"/>
              <a:t>Texte de niveau 4</a:t>
            </a:r>
          </a:p>
          <a:p>
            <a:pPr lvl="4"/>
            <a:r>
              <a:rPr lang="fr-FR" dirty="0"/>
              <a:t>Texte de niveau 5</a:t>
            </a:r>
          </a:p>
        </p:txBody>
      </p:sp>
      <p:sp>
        <p:nvSpPr>
          <p:cNvPr id="13" name="Espace réservé du texte 11"/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3312000" y="2448000"/>
            <a:ext cx="2520000" cy="343200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 baseline="0"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 dirty="0"/>
              <a:t>Texte de niveau 1</a:t>
            </a:r>
          </a:p>
          <a:p>
            <a:pPr lvl="1"/>
            <a:r>
              <a:rPr lang="fr-FR" dirty="0"/>
              <a:t>Texte de niveau 2</a:t>
            </a:r>
          </a:p>
          <a:p>
            <a:pPr lvl="2"/>
            <a:r>
              <a:rPr lang="fr-FR" dirty="0"/>
              <a:t>Texte de niveau 3</a:t>
            </a:r>
          </a:p>
          <a:p>
            <a:pPr lvl="3"/>
            <a:r>
              <a:rPr lang="fr-FR" dirty="0"/>
              <a:t>Texte de niveau 4</a:t>
            </a:r>
          </a:p>
          <a:p>
            <a:pPr lvl="4"/>
            <a:r>
              <a:rPr lang="fr-FR" dirty="0"/>
              <a:t>Texte de niveau 5</a:t>
            </a:r>
          </a:p>
        </p:txBody>
      </p:sp>
      <p:sp>
        <p:nvSpPr>
          <p:cNvPr id="14" name="Espace réservé du texte 11"/>
          <p:cNvSpPr>
            <a:spLocks noGrp="1"/>
          </p:cNvSpPr>
          <p:nvPr>
            <p:ph type="body" sz="quarter" idx="16" hasCustomPrompt="1"/>
          </p:nvPr>
        </p:nvSpPr>
        <p:spPr bwMode="gray">
          <a:xfrm>
            <a:off x="6264000" y="2448000"/>
            <a:ext cx="2520000" cy="343200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 baseline="0"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 dirty="0"/>
              <a:t>Texte de niveau 1</a:t>
            </a:r>
          </a:p>
          <a:p>
            <a:pPr lvl="1"/>
            <a:r>
              <a:rPr lang="fr-FR" dirty="0"/>
              <a:t>Texte de niveau 2</a:t>
            </a:r>
          </a:p>
          <a:p>
            <a:pPr lvl="2"/>
            <a:r>
              <a:rPr lang="fr-FR" dirty="0"/>
              <a:t>Texte de niveau 3</a:t>
            </a:r>
          </a:p>
          <a:p>
            <a:pPr lvl="3"/>
            <a:r>
              <a:rPr lang="fr-FR" dirty="0"/>
              <a:t>Texte de niveau 4</a:t>
            </a:r>
          </a:p>
          <a:p>
            <a:pPr lvl="4"/>
            <a:r>
              <a:rPr lang="fr-FR" dirty="0"/>
              <a:t>Texte de niveau 5</a:t>
            </a:r>
          </a:p>
        </p:txBody>
      </p:sp>
    </p:spTree>
    <p:extLst>
      <p:ext uri="{BB962C8B-B14F-4D97-AF65-F5344CB8AC3E}">
        <p14:creationId xmlns:p14="http://schemas.microsoft.com/office/powerpoint/2010/main" val="38404549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pPr algn="r"/>
            <a:r>
              <a:rPr lang="fr-FR" cap="all" dirty="0" smtClean="0"/>
              <a:t>2023-2024</a:t>
            </a:r>
            <a:endParaRPr lang="fr-FR" cap="all" dirty="0"/>
          </a:p>
        </p:txBody>
      </p:sp>
      <p:sp>
        <p:nvSpPr>
          <p:cNvPr id="15" name="Espace réservé du texte 9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3312000" y="240000"/>
            <a:ext cx="5472000" cy="480000"/>
          </a:xfr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750" b="1"/>
            </a:lvl1pPr>
            <a:lvl2pPr marL="108000" indent="-108000" algn="r">
              <a:spcBef>
                <a:spcPts val="0"/>
              </a:spcBef>
              <a:spcAft>
                <a:spcPts val="0"/>
              </a:spcAft>
              <a:buFont typeface="+mj-lt"/>
              <a:buAutoNum type="alphaLcPeriod"/>
              <a:defRPr sz="750"/>
            </a:lvl2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435997"/>
                </a:solidFill>
                <a:effectLst/>
                <a:uLnTx/>
                <a:uFillTx/>
                <a:latin typeface="Marianne" panose="02000000000000000000" pitchFamily="2" charset="0"/>
                <a:ea typeface="+mn-ea"/>
                <a:cs typeface="+mn-cs"/>
              </a:rPr>
              <a:t>Valider les demandes d’orientation</a:t>
            </a:r>
          </a:p>
          <a:p>
            <a:pPr lvl="0"/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303708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 bwMode="gray">
          <a:xfrm>
            <a:off x="359999" y="1200000"/>
            <a:ext cx="8424000" cy="960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fr-FR" noProof="0" dirty="0"/>
              <a:t>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 bwMode="gray">
          <a:xfrm>
            <a:off x="359999" y="2448000"/>
            <a:ext cx="8424000" cy="3432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r>
              <a:rPr lang="fr-FR" noProof="0" dirty="0"/>
              <a:t>Texte de niveau 1</a:t>
            </a:r>
          </a:p>
          <a:p>
            <a:pPr lvl="1"/>
            <a:r>
              <a:rPr lang="fr-FR" noProof="0" dirty="0"/>
              <a:t>Texte de niveau 2</a:t>
            </a:r>
          </a:p>
          <a:p>
            <a:pPr lvl="2"/>
            <a:r>
              <a:rPr lang="fr-FR" noProof="0" dirty="0"/>
              <a:t>Texte de niveau 3</a:t>
            </a:r>
          </a:p>
          <a:p>
            <a:pPr lvl="3"/>
            <a:r>
              <a:rPr lang="fr-FR" noProof="0" dirty="0"/>
              <a:t>Texte de niveau 4</a:t>
            </a:r>
          </a:p>
          <a:p>
            <a:pPr lvl="4"/>
            <a:r>
              <a:rPr lang="fr-FR" noProof="0" dirty="0"/>
              <a:t>Texte de niveau 5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 bwMode="gray">
          <a:xfrm>
            <a:off x="7614000" y="6378000"/>
            <a:ext cx="1170000" cy="48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ctr">
              <a:defRPr sz="750" b="1">
                <a:solidFill>
                  <a:schemeClr val="tx1"/>
                </a:solidFill>
              </a:defRPr>
            </a:lvl1pPr>
          </a:lstStyle>
          <a:p>
            <a:pPr algn="r"/>
            <a:r>
              <a:rPr lang="fr-FR" cap="all"/>
              <a:t>XX/XX/XXXX</a:t>
            </a:r>
            <a:endParaRPr lang="fr-FR" cap="all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 bwMode="gray">
          <a:xfrm>
            <a:off x="360000" y="6378000"/>
            <a:ext cx="5904000" cy="48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>
              <a:defRPr sz="750" b="1">
                <a:solidFill>
                  <a:schemeClr val="tx1"/>
                </a:solidFill>
              </a:defRPr>
            </a:lvl1pPr>
          </a:lstStyle>
          <a:p>
            <a:r>
              <a:rPr lang="fr-FR" dirty="0"/>
              <a:t>Intitulé de la direction ou de l’organisme rattaché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 bwMode="gray">
          <a:xfrm>
            <a:off x="6264000" y="6378000"/>
            <a:ext cx="1350000" cy="48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r">
              <a:defRPr sz="750" b="1">
                <a:solidFill>
                  <a:schemeClr val="tx1"/>
                </a:solidFill>
              </a:defRPr>
            </a:lvl1pPr>
          </a:lstStyle>
          <a:p>
            <a:fld id="{733122C9-A0B9-462F-8757-0847AD287B63}" type="slidenum">
              <a:rPr lang="fr-FR" smtClean="0"/>
              <a:pPr/>
              <a:t>‹N°›</a:t>
            </a:fld>
            <a:endParaRPr lang="fr-FR" dirty="0"/>
          </a:p>
        </p:txBody>
      </p:sp>
      <p:cxnSp>
        <p:nvCxnSpPr>
          <p:cNvPr id="10" name="Connecteur droit 9"/>
          <p:cNvCxnSpPr/>
          <p:nvPr userDrawn="1"/>
        </p:nvCxnSpPr>
        <p:spPr bwMode="gray">
          <a:xfrm>
            <a:off x="360000" y="6379200"/>
            <a:ext cx="8424000" cy="0"/>
          </a:xfrm>
          <a:prstGeom prst="line">
            <a:avLst/>
          </a:prstGeom>
          <a:ln w="1016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Image 7">
            <a:extLst>
              <a:ext uri="{FF2B5EF4-FFF2-40B4-BE49-F238E27FC236}">
                <a16:creationId xmlns:a16="http://schemas.microsoft.com/office/drawing/2014/main" id="{7D13DEF6-F7EC-3B21-0A05-2D3F6B8C4D2F}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251520" y="112589"/>
            <a:ext cx="1132893" cy="82869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08" r:id="rId1"/>
    <p:sldLayoutId id="2147483812" r:id="rId2"/>
    <p:sldLayoutId id="2147483810" r:id="rId3"/>
    <p:sldLayoutId id="2147483811" r:id="rId4"/>
    <p:sldLayoutId id="2147483809" r:id="rId5"/>
    <p:sldLayoutId id="2147483813" r:id="rId6"/>
  </p:sldLayoutIdLst>
  <p:hf hdr="0"/>
  <p:txStyles>
    <p:titleStyle>
      <a:lvl1pPr algn="l" defTabSz="914378" rtl="0" eaLnBrk="1" latinLnBrk="0" hangingPunct="1">
        <a:lnSpc>
          <a:spcPct val="90000"/>
        </a:lnSpc>
        <a:spcBef>
          <a:spcPct val="0"/>
        </a:spcBef>
        <a:buNone/>
        <a:defRPr sz="255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378" rtl="0" eaLnBrk="1" latinLnBrk="0" hangingPunct="1">
        <a:lnSpc>
          <a:spcPct val="100000"/>
        </a:lnSpc>
        <a:spcBef>
          <a:spcPts val="0"/>
        </a:spcBef>
        <a:spcAft>
          <a:spcPts val="500"/>
        </a:spcAft>
        <a:buFont typeface="Arial" pitchFamily="34" charset="0"/>
        <a:buNone/>
        <a:defRPr sz="1050" b="0" kern="1200">
          <a:solidFill>
            <a:schemeClr val="tx1"/>
          </a:solidFill>
          <a:latin typeface="+mn-lt"/>
          <a:ea typeface="+mn-ea"/>
          <a:cs typeface="+mn-cs"/>
        </a:defRPr>
      </a:lvl1pPr>
      <a:lvl2pPr marL="251994" indent="-71999" algn="l" defTabSz="914378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Font typeface="Arial" pitchFamily="34" charset="0"/>
        <a:buChar char="•"/>
        <a:defRPr sz="950" kern="1200">
          <a:solidFill>
            <a:schemeClr val="tx1"/>
          </a:solidFill>
          <a:latin typeface="+mn-lt"/>
          <a:ea typeface="+mn-ea"/>
          <a:cs typeface="+mn-cs"/>
        </a:defRPr>
      </a:lvl2pPr>
      <a:lvl3pPr marL="431990" indent="-71999" algn="l" defTabSz="914378" rtl="0" eaLnBrk="1" latinLnBrk="0" hangingPunct="1">
        <a:lnSpc>
          <a:spcPct val="100000"/>
        </a:lnSpc>
        <a:spcBef>
          <a:spcPts val="100"/>
        </a:spcBef>
        <a:spcAft>
          <a:spcPts val="100"/>
        </a:spcAft>
        <a:buSzPct val="100000"/>
        <a:buFont typeface="Arial" pitchFamily="34" charset="0"/>
        <a:buChar char="•"/>
        <a:defRPr sz="850" kern="1200">
          <a:solidFill>
            <a:schemeClr val="tx1"/>
          </a:solidFill>
          <a:latin typeface="+mn-lt"/>
          <a:ea typeface="+mn-ea"/>
          <a:cs typeface="+mn-cs"/>
        </a:defRPr>
      </a:lvl3pPr>
      <a:lvl4pPr marL="611985" indent="-71999" algn="l" defTabSz="914378" rtl="0" eaLnBrk="1" latinLnBrk="0" hangingPunct="1">
        <a:lnSpc>
          <a:spcPct val="100000"/>
        </a:lnSpc>
        <a:spcBef>
          <a:spcPts val="100"/>
        </a:spcBef>
        <a:spcAft>
          <a:spcPts val="100"/>
        </a:spcAft>
        <a:buSzPct val="100000"/>
        <a:buFont typeface="Arial" pitchFamily="34" charset="0"/>
        <a:buChar char="•"/>
        <a:defRPr sz="750" kern="1200">
          <a:solidFill>
            <a:schemeClr val="tx1"/>
          </a:solidFill>
          <a:latin typeface="+mn-lt"/>
          <a:ea typeface="+mn-ea"/>
          <a:cs typeface="+mn-cs"/>
        </a:defRPr>
      </a:lvl4pPr>
      <a:lvl5pPr marL="827979" indent="-71999" algn="l" defTabSz="914378" rtl="0" eaLnBrk="1" latinLnBrk="0" hangingPunct="1">
        <a:lnSpc>
          <a:spcPct val="100000"/>
        </a:lnSpc>
        <a:spcBef>
          <a:spcPts val="100"/>
        </a:spcBef>
        <a:spcAft>
          <a:spcPts val="100"/>
        </a:spcAft>
        <a:buSzPct val="100000"/>
        <a:buFont typeface="Arial" pitchFamily="34" charset="0"/>
        <a:buChar char="•"/>
        <a:defRPr sz="7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8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8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5" indent="-228594" algn="l" defTabSz="914378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8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8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2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 smtClean="0"/>
              <a:t>2024-2025</a:t>
            </a:r>
            <a:endParaRPr lang="fr-FR" cap="all" dirty="0"/>
          </a:p>
        </p:txBody>
      </p:sp>
      <p:sp>
        <p:nvSpPr>
          <p:cNvPr id="10" name="Espace réservé du texte 5"/>
          <p:cNvSpPr txBox="1">
            <a:spLocks/>
          </p:cNvSpPr>
          <p:nvPr/>
        </p:nvSpPr>
        <p:spPr>
          <a:xfrm>
            <a:off x="1187624" y="2852936"/>
            <a:ext cx="7254000" cy="2725228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00"/>
              </a:spcAft>
              <a:buFont typeface="Arial" pitchFamily="34" charset="0"/>
              <a:buNone/>
              <a:defRPr sz="105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52000" indent="-72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  <a:defRPr sz="9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32000" indent="-72000" algn="l" defTabSz="914400" rtl="0" eaLnBrk="1" latinLnBrk="0" hangingPunct="1">
              <a:lnSpc>
                <a:spcPct val="100000"/>
              </a:lnSpc>
              <a:spcBef>
                <a:spcPts val="100"/>
              </a:spcBef>
              <a:spcAft>
                <a:spcPts val="100"/>
              </a:spcAft>
              <a:buSzPct val="100000"/>
              <a:buFont typeface="Arial" pitchFamily="34" charset="0"/>
              <a:buChar char="•"/>
              <a:defRPr sz="8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12000" indent="-72000" algn="l" defTabSz="914400" rtl="0" eaLnBrk="1" latinLnBrk="0" hangingPunct="1">
              <a:lnSpc>
                <a:spcPct val="100000"/>
              </a:lnSpc>
              <a:spcBef>
                <a:spcPts val="100"/>
              </a:spcBef>
              <a:spcAft>
                <a:spcPts val="100"/>
              </a:spcAft>
              <a:buSzPct val="100000"/>
              <a:buFont typeface="Arial" pitchFamily="34" charset="0"/>
              <a:buChar char="•"/>
              <a:defRPr sz="7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28000" indent="-72000" algn="l" defTabSz="914400" rtl="0" eaLnBrk="1" latinLnBrk="0" hangingPunct="1">
              <a:lnSpc>
                <a:spcPct val="100000"/>
              </a:lnSpc>
              <a:spcBef>
                <a:spcPts val="100"/>
              </a:spcBef>
              <a:spcAft>
                <a:spcPts val="100"/>
              </a:spcAft>
              <a:buSzPct val="100000"/>
              <a:buFont typeface="Arial" pitchFamily="34" charset="0"/>
              <a:buChar char="•"/>
              <a:defRPr sz="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defTabSz="914378">
              <a:lnSpc>
                <a:spcPct val="90000"/>
              </a:lnSpc>
              <a:spcAft>
                <a:spcPts val="0"/>
              </a:spcAft>
            </a:pPr>
            <a:r>
              <a:rPr lang="fr-FR" sz="3250" b="1" cap="all" dirty="0">
                <a:solidFill>
                  <a:srgbClr val="435997"/>
                </a:solidFill>
                <a:latin typeface="Marianne" panose="02000000000000000000" pitchFamily="2" charset="0"/>
              </a:rPr>
              <a:t>Service en ligne orientation</a:t>
            </a:r>
          </a:p>
          <a:p>
            <a:pPr lvl="0" defTabSz="914378">
              <a:lnSpc>
                <a:spcPct val="90000"/>
              </a:lnSpc>
              <a:spcAft>
                <a:spcPts val="0"/>
              </a:spcAft>
            </a:pPr>
            <a:endParaRPr lang="fr-FR" sz="3250" b="1" cap="all" dirty="0">
              <a:solidFill>
                <a:srgbClr val="435997"/>
              </a:solidFill>
              <a:latin typeface="Marianne" panose="02000000000000000000" pitchFamily="2" charset="0"/>
            </a:endParaRPr>
          </a:p>
          <a:p>
            <a:pPr marL="0" lvl="1" indent="0" defTabSz="914378">
              <a:spcBef>
                <a:spcPts val="500"/>
              </a:spcBef>
              <a:spcAft>
                <a:spcPts val="0"/>
              </a:spcAft>
              <a:buNone/>
            </a:pPr>
            <a:r>
              <a:rPr lang="fr-FR" sz="2800" b="1" dirty="0">
                <a:solidFill>
                  <a:srgbClr val="435997"/>
                </a:solidFill>
                <a:latin typeface="Marianne" panose="02000000000000000000" pitchFamily="2" charset="0"/>
              </a:rPr>
              <a:t>Comment demander sa voie d’orientation après la </a:t>
            </a:r>
            <a:r>
              <a:rPr lang="fr-FR" sz="2800" b="1" dirty="0" smtClean="0">
                <a:solidFill>
                  <a:srgbClr val="435997"/>
                </a:solidFill>
                <a:latin typeface="Marianne" panose="02000000000000000000" pitchFamily="2" charset="0"/>
              </a:rPr>
              <a:t>3</a:t>
            </a:r>
            <a:r>
              <a:rPr lang="fr-FR" sz="2800" b="1" baseline="30000" dirty="0" smtClean="0">
                <a:solidFill>
                  <a:srgbClr val="435997"/>
                </a:solidFill>
                <a:latin typeface="Marianne" panose="02000000000000000000" pitchFamily="2" charset="0"/>
              </a:rPr>
              <a:t>e</a:t>
            </a:r>
            <a:r>
              <a:rPr lang="fr-FR" sz="2800" b="1" dirty="0">
                <a:solidFill>
                  <a:srgbClr val="435997"/>
                </a:solidFill>
                <a:latin typeface="Marianne" panose="02000000000000000000" pitchFamily="2" charset="0"/>
              </a:rPr>
              <a:t> </a:t>
            </a:r>
            <a:r>
              <a:rPr lang="fr-FR" sz="2800" b="1" dirty="0" smtClean="0">
                <a:solidFill>
                  <a:srgbClr val="435997"/>
                </a:solidFill>
                <a:latin typeface="Marianne" panose="02000000000000000000" pitchFamily="2" charset="0"/>
              </a:rPr>
              <a:t>?</a:t>
            </a:r>
            <a:endParaRPr lang="fr-FR" sz="2800" b="1" dirty="0">
              <a:solidFill>
                <a:srgbClr val="435997"/>
              </a:solidFill>
              <a:latin typeface="Marianne" panose="02000000000000000000" pitchFamily="2" charset="0"/>
            </a:endParaRPr>
          </a:p>
          <a:p>
            <a:pPr marL="0" lvl="1" indent="0" defTabSz="914378">
              <a:spcBef>
                <a:spcPts val="500"/>
              </a:spcBef>
              <a:spcAft>
                <a:spcPts val="0"/>
              </a:spcAft>
              <a:buNone/>
            </a:pPr>
            <a:endParaRPr lang="fr-FR" sz="3200" b="1" dirty="0">
              <a:solidFill>
                <a:srgbClr val="435997"/>
              </a:solidFill>
              <a:latin typeface="Marianne" panose="02000000000000000000" pitchFamily="2" charset="0"/>
            </a:endParaRPr>
          </a:p>
          <a:p>
            <a:pPr marL="0" lvl="1" indent="0" defTabSz="914378">
              <a:spcBef>
                <a:spcPts val="500"/>
              </a:spcBef>
              <a:spcAft>
                <a:spcPts val="0"/>
              </a:spcAft>
              <a:buNone/>
            </a:pPr>
            <a:r>
              <a:rPr lang="fr-FR" sz="2800" b="1" i="1" dirty="0">
                <a:solidFill>
                  <a:srgbClr val="435997"/>
                </a:solidFill>
                <a:latin typeface="Marianne" panose="02000000000000000000" pitchFamily="2" charset="0"/>
              </a:rPr>
              <a:t>Dialogue avec le conseil de classe</a:t>
            </a:r>
          </a:p>
          <a:p>
            <a:pPr marL="180000" lvl="1" indent="0">
              <a:buNone/>
            </a:pPr>
            <a:endParaRPr lang="fr-FR" sz="2800" b="1" dirty="0" smtClean="0">
              <a:solidFill>
                <a:srgbClr val="435997"/>
              </a:solidFill>
            </a:endParaRPr>
          </a:p>
          <a:p>
            <a:pPr marL="180000" lvl="1" indent="0">
              <a:buNone/>
            </a:pPr>
            <a:endParaRPr lang="fr-FR" sz="3200" b="1" baseline="30000" dirty="0" smtClean="0"/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181515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 smtClean="0"/>
              <a:t>2023-2024</a:t>
            </a:r>
            <a:endParaRPr lang="fr-FR" cap="all" dirty="0"/>
          </a:p>
        </p:txBody>
      </p:sp>
      <p:sp>
        <p:nvSpPr>
          <p:cNvPr id="7" name="Rectangle 6"/>
          <p:cNvSpPr/>
          <p:nvPr/>
        </p:nvSpPr>
        <p:spPr>
          <a:xfrm>
            <a:off x="5436096" y="142867"/>
            <a:ext cx="457204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435997"/>
                </a:solidFill>
                <a:latin typeface="Marianne" panose="02000000000000000000" pitchFamily="2" charset="0"/>
              </a:rPr>
              <a:t>Demander sa voie d’orientation après la 3</a:t>
            </a:r>
            <a:r>
              <a:rPr lang="fr-FR" sz="1200" b="1" baseline="30000" dirty="0">
                <a:solidFill>
                  <a:srgbClr val="435997"/>
                </a:solidFill>
                <a:latin typeface="Marianne" panose="02000000000000000000" pitchFamily="2" charset="0"/>
              </a:rPr>
              <a:t>e</a:t>
            </a:r>
            <a:endParaRPr lang="fr-FR" sz="1200" b="1" dirty="0">
              <a:solidFill>
                <a:srgbClr val="435997"/>
              </a:solidFill>
              <a:latin typeface="Marianne" panose="02000000000000000000" pitchFamily="2" charset="0"/>
            </a:endParaRPr>
          </a:p>
          <a:p>
            <a:endParaRPr lang="fr-FR" sz="1200" b="1" dirty="0">
              <a:solidFill>
                <a:srgbClr val="435997"/>
              </a:solidFill>
              <a:latin typeface="Marianne" panose="02000000000000000000" pitchFamily="2" charset="0"/>
            </a:endParaRPr>
          </a:p>
          <a:p>
            <a:endParaRPr lang="fr-FR" sz="1200" b="1" dirty="0"/>
          </a:p>
        </p:txBody>
      </p:sp>
      <p:sp>
        <p:nvSpPr>
          <p:cNvPr id="6" name="Titre 8"/>
          <p:cNvSpPr txBox="1">
            <a:spLocks/>
          </p:cNvSpPr>
          <p:nvPr/>
        </p:nvSpPr>
        <p:spPr bwMode="gray">
          <a:xfrm>
            <a:off x="532621" y="5479332"/>
            <a:ext cx="8216027" cy="648072"/>
          </a:xfrm>
          <a:prstGeom prst="rect">
            <a:avLst/>
          </a:prstGeom>
          <a:noFill/>
          <a:ln w="25400" cap="flat" cmpd="sng" algn="ctr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0" tIns="0" rIns="0" bIns="0" rtlCol="0" anchor="ctr" anchorCtr="0">
            <a:noAutofit/>
          </a:bodyPr>
          <a:lstStyle>
            <a:lvl1pPr algn="l" defTabSz="914378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55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400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La démarche pour choisir son orientation est présentée avec des conseils pour s’informer sur les établissements et les formations envisagées après la 3</a:t>
            </a:r>
            <a:r>
              <a:rPr lang="fr-FR" sz="1400" baseline="30000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e</a:t>
            </a:r>
            <a:r>
              <a:rPr lang="fr-FR" sz="1400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.</a:t>
            </a:r>
            <a:endParaRPr lang="fr-FR" sz="1400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93086" y="850114"/>
            <a:ext cx="6120914" cy="4633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9980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 smtClean="0"/>
              <a:t>2023-2024</a:t>
            </a:r>
            <a:endParaRPr lang="fr-FR" cap="all" dirty="0"/>
          </a:p>
        </p:txBody>
      </p:sp>
      <p:sp>
        <p:nvSpPr>
          <p:cNvPr id="7" name="Rectangle 6"/>
          <p:cNvSpPr/>
          <p:nvPr/>
        </p:nvSpPr>
        <p:spPr>
          <a:xfrm>
            <a:off x="5327980" y="241117"/>
            <a:ext cx="457204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435997"/>
                </a:solidFill>
                <a:latin typeface="Marianne" panose="02000000000000000000" pitchFamily="2" charset="0"/>
              </a:rPr>
              <a:t>Demander sa voie d’orientation après la 3</a:t>
            </a:r>
            <a:r>
              <a:rPr lang="fr-FR" sz="1200" b="1" baseline="30000" dirty="0">
                <a:solidFill>
                  <a:srgbClr val="435997"/>
                </a:solidFill>
                <a:latin typeface="Marianne" panose="02000000000000000000" pitchFamily="2" charset="0"/>
              </a:rPr>
              <a:t>e</a:t>
            </a:r>
            <a:endParaRPr lang="fr-FR" sz="1200" b="1" dirty="0">
              <a:solidFill>
                <a:srgbClr val="435997"/>
              </a:solidFill>
              <a:latin typeface="Marianne" panose="02000000000000000000" pitchFamily="2" charset="0"/>
            </a:endParaRPr>
          </a:p>
          <a:p>
            <a:endParaRPr lang="fr-FR" sz="1200" b="1" dirty="0">
              <a:solidFill>
                <a:srgbClr val="435997"/>
              </a:solidFill>
              <a:latin typeface="Marianne" panose="02000000000000000000" pitchFamily="2" charset="0"/>
            </a:endParaRPr>
          </a:p>
          <a:p>
            <a:endParaRPr lang="fr-FR" sz="1200" b="1" dirty="0"/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7624" y="887448"/>
            <a:ext cx="7218290" cy="5395428"/>
          </a:xfrm>
          <a:prstGeom prst="rect">
            <a:avLst/>
          </a:prstGeom>
        </p:spPr>
      </p:pic>
      <p:sp>
        <p:nvSpPr>
          <p:cNvPr id="9" name="Titre 8"/>
          <p:cNvSpPr txBox="1">
            <a:spLocks/>
          </p:cNvSpPr>
          <p:nvPr/>
        </p:nvSpPr>
        <p:spPr bwMode="gray">
          <a:xfrm>
            <a:off x="323528" y="3081106"/>
            <a:ext cx="2664296" cy="1008112"/>
          </a:xfrm>
          <a:prstGeom prst="rect">
            <a:avLst/>
          </a:prstGeom>
          <a:noFill/>
          <a:ln w="25400" cap="flat" cmpd="sng" algn="ctr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0" tIns="0" rIns="0" bIns="0" rtlCol="0" anchor="ctr" anchorCtr="0">
            <a:noAutofit/>
          </a:bodyPr>
          <a:lstStyle>
            <a:lvl1pPr algn="l" defTabSz="914378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55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FR" sz="1400" dirty="0" smtClean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  <a:p>
            <a:r>
              <a:rPr lang="fr-FR" sz="14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L</a:t>
            </a:r>
            <a:r>
              <a:rPr lang="fr-FR" sz="1400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e bouton + Ajouter un choix ouvre une pop-up qui permet la sélection d’une voie d’orientation.</a:t>
            </a:r>
          </a:p>
          <a:p>
            <a:endParaRPr lang="fr-FR" sz="1400" dirty="0" smtClean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83678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 smtClean="0"/>
              <a:t>2023-2024</a:t>
            </a:r>
            <a:endParaRPr lang="fr-FR" cap="all" dirty="0"/>
          </a:p>
        </p:txBody>
      </p:sp>
      <p:sp>
        <p:nvSpPr>
          <p:cNvPr id="7" name="Rectangle 6"/>
          <p:cNvSpPr/>
          <p:nvPr/>
        </p:nvSpPr>
        <p:spPr>
          <a:xfrm>
            <a:off x="5508104" y="188640"/>
            <a:ext cx="457204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435997"/>
                </a:solidFill>
                <a:latin typeface="Marianne" panose="02000000000000000000" pitchFamily="2" charset="0"/>
              </a:rPr>
              <a:t>Demander sa voie d’orientation après la 3</a:t>
            </a:r>
            <a:r>
              <a:rPr lang="fr-FR" sz="1200" b="1" baseline="30000" dirty="0">
                <a:solidFill>
                  <a:srgbClr val="435997"/>
                </a:solidFill>
                <a:latin typeface="Marianne" panose="02000000000000000000" pitchFamily="2" charset="0"/>
              </a:rPr>
              <a:t>e</a:t>
            </a:r>
            <a:endParaRPr lang="fr-FR" sz="1200" b="1" dirty="0">
              <a:solidFill>
                <a:srgbClr val="435997"/>
              </a:solidFill>
              <a:latin typeface="Marianne" panose="02000000000000000000" pitchFamily="2" charset="0"/>
            </a:endParaRPr>
          </a:p>
          <a:p>
            <a:endParaRPr lang="fr-FR" sz="1200" b="1" dirty="0">
              <a:solidFill>
                <a:srgbClr val="435997"/>
              </a:solidFill>
              <a:latin typeface="Marianne" panose="02000000000000000000" pitchFamily="2" charset="0"/>
            </a:endParaRPr>
          </a:p>
          <a:p>
            <a:endParaRPr lang="fr-FR" sz="1200" b="1" dirty="0"/>
          </a:p>
        </p:txBody>
      </p:sp>
      <p:sp>
        <p:nvSpPr>
          <p:cNvPr id="10" name="Titre 8"/>
          <p:cNvSpPr txBox="1">
            <a:spLocks/>
          </p:cNvSpPr>
          <p:nvPr/>
        </p:nvSpPr>
        <p:spPr bwMode="gray">
          <a:xfrm>
            <a:off x="448274" y="5245994"/>
            <a:ext cx="8681036" cy="936104"/>
          </a:xfrm>
          <a:prstGeom prst="rect">
            <a:avLst/>
          </a:prstGeom>
          <a:noFill/>
          <a:ln w="25400" cap="flat" cmpd="sng" algn="ctr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0" tIns="0" rIns="0" bIns="0" rtlCol="0" anchor="ctr" anchorCtr="0">
            <a:noAutofit/>
          </a:bodyPr>
          <a:lstStyle>
            <a:lvl1pPr algn="l" defTabSz="914378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55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40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La sélection d’une voie se fait dans l’ordre de préférence, il est possible de modifier les choix jusqu’à la fermeture du service en ligne Orientation à la date indiquée par le chef d’établissement.</a:t>
            </a:r>
            <a:br>
              <a:rPr lang="fr-FR" sz="140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endParaRPr lang="fr-FR" sz="1400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512" y="1080448"/>
            <a:ext cx="8718036" cy="39200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0919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 smtClean="0"/>
              <a:t>2023-2024</a:t>
            </a:r>
            <a:endParaRPr lang="fr-FR" cap="all" dirty="0"/>
          </a:p>
        </p:txBody>
      </p:sp>
      <p:sp>
        <p:nvSpPr>
          <p:cNvPr id="8" name="ZoneTexte 7"/>
          <p:cNvSpPr txBox="1"/>
          <p:nvPr/>
        </p:nvSpPr>
        <p:spPr>
          <a:xfrm>
            <a:off x="1" y="1338000"/>
            <a:ext cx="9144000" cy="5076000"/>
          </a:xfrm>
          <a:prstGeom prst="rect">
            <a:avLst/>
          </a:prstGeom>
          <a:solidFill>
            <a:srgbClr val="475E9F"/>
          </a:solidFill>
        </p:spPr>
        <p:txBody>
          <a:bodyPr wrap="square" rtlCol="0">
            <a:spAutoFit/>
          </a:bodyPr>
          <a:lstStyle/>
          <a:p>
            <a:endParaRPr lang="fr-FR" sz="3200" b="1" dirty="0">
              <a:solidFill>
                <a:schemeClr val="bg1"/>
              </a:solidFill>
            </a:endParaRPr>
          </a:p>
          <a:p>
            <a:endParaRPr lang="fr-FR" sz="3200" b="1" dirty="0" smtClean="0">
              <a:solidFill>
                <a:schemeClr val="bg1"/>
              </a:solidFill>
            </a:endParaRPr>
          </a:p>
          <a:p>
            <a:endParaRPr lang="fr-FR" sz="3200" b="1" dirty="0" smtClean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r>
              <a:rPr lang="fr-FR" sz="3200" b="1" dirty="0" smtClean="0">
                <a:solidFill>
                  <a:schemeClr val="bg1"/>
                </a:solidFill>
                <a:latin typeface="Marianne" panose="02000000000000000000" pitchFamily="2" charset="0"/>
              </a:rPr>
              <a:t>Valider les demandes d’orientation</a:t>
            </a:r>
            <a:endParaRPr lang="fr-FR" sz="3200" b="1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 smtClean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 smtClean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 smtClean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0498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 smtClean="0"/>
              <a:t>2023-2024</a:t>
            </a:r>
            <a:endParaRPr lang="fr-FR" cap="all" dirty="0"/>
          </a:p>
        </p:txBody>
      </p:sp>
      <p:sp>
        <p:nvSpPr>
          <p:cNvPr id="7" name="Rectangle 6"/>
          <p:cNvSpPr/>
          <p:nvPr/>
        </p:nvSpPr>
        <p:spPr>
          <a:xfrm>
            <a:off x="5436096" y="121257"/>
            <a:ext cx="457204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435997"/>
                </a:solidFill>
                <a:latin typeface="Marianne" panose="02000000000000000000" pitchFamily="2" charset="0"/>
              </a:rPr>
              <a:t>Valider les demandes d’orientation</a:t>
            </a:r>
          </a:p>
          <a:p>
            <a:endParaRPr lang="fr-FR" sz="1200" b="1" dirty="0"/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34711" y="783504"/>
            <a:ext cx="6066046" cy="5401524"/>
          </a:xfrm>
          <a:prstGeom prst="rect">
            <a:avLst/>
          </a:prstGeom>
        </p:spPr>
      </p:pic>
      <p:sp>
        <p:nvSpPr>
          <p:cNvPr id="5" name="Titre 8"/>
          <p:cNvSpPr txBox="1">
            <a:spLocks/>
          </p:cNvSpPr>
          <p:nvPr/>
        </p:nvSpPr>
        <p:spPr bwMode="gray">
          <a:xfrm>
            <a:off x="414531" y="3212976"/>
            <a:ext cx="3240360" cy="1008112"/>
          </a:xfrm>
          <a:prstGeom prst="rect">
            <a:avLst/>
          </a:prstGeom>
          <a:solidFill>
            <a:schemeClr val="bg1"/>
          </a:solidFill>
          <a:ln w="25400" cap="flat" cmpd="sng" algn="ctr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0" tIns="0" rIns="0" bIns="0" rtlCol="0" anchor="ctr" anchorCtr="0">
            <a:noAutofit/>
          </a:bodyPr>
          <a:lstStyle>
            <a:lvl1pPr algn="l" defTabSz="914378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55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400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/>
            </a:r>
            <a:br>
              <a:rPr lang="fr-FR" sz="1400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400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Les choix validés sont envoyés automatiquement à l’établissement pour le conseil de classe.</a:t>
            </a:r>
            <a:endParaRPr lang="fr-FR" sz="1400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69525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 smtClean="0"/>
              <a:t>2023-2024</a:t>
            </a:r>
            <a:endParaRPr lang="fr-FR" cap="all" dirty="0"/>
          </a:p>
        </p:txBody>
      </p:sp>
      <p:sp>
        <p:nvSpPr>
          <p:cNvPr id="7" name="Rectangle 6"/>
          <p:cNvSpPr/>
          <p:nvPr/>
        </p:nvSpPr>
        <p:spPr>
          <a:xfrm>
            <a:off x="5629473" y="154235"/>
            <a:ext cx="457204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435997"/>
                </a:solidFill>
                <a:latin typeface="Marianne" panose="02000000000000000000" pitchFamily="2" charset="0"/>
              </a:rPr>
              <a:t>Valider les demandes d’orientation</a:t>
            </a:r>
          </a:p>
          <a:p>
            <a:endParaRPr lang="fr-FR" sz="1200" b="1" dirty="0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55776" y="564882"/>
            <a:ext cx="5194242" cy="572464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683568" y="1700808"/>
            <a:ext cx="2736304" cy="25202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Un courriel </a:t>
            </a: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avec le récapitulatif des </a:t>
            </a:r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choix</a:t>
            </a: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 </a:t>
            </a:r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validés est </a:t>
            </a: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transmis à chaque représentant </a:t>
            </a:r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légal. </a:t>
            </a:r>
          </a:p>
          <a:p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  <a:p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Les choix peuvent être modifiés jusqu’à la fermeture du service. </a:t>
            </a:r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90446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 smtClean="0"/>
              <a:t>2023-2024</a:t>
            </a:r>
            <a:endParaRPr lang="fr-FR" cap="all" dirty="0"/>
          </a:p>
        </p:txBody>
      </p:sp>
      <p:sp>
        <p:nvSpPr>
          <p:cNvPr id="6" name="ZoneTexte 5"/>
          <p:cNvSpPr txBox="1"/>
          <p:nvPr/>
        </p:nvSpPr>
        <p:spPr>
          <a:xfrm>
            <a:off x="0" y="1412776"/>
            <a:ext cx="9143999" cy="5004000"/>
          </a:xfrm>
          <a:prstGeom prst="rect">
            <a:avLst/>
          </a:prstGeom>
          <a:solidFill>
            <a:srgbClr val="475E9F"/>
          </a:solidFill>
        </p:spPr>
        <p:txBody>
          <a:bodyPr wrap="square" rtlCol="0">
            <a:spAutoFit/>
          </a:bodyPr>
          <a:lstStyle/>
          <a:p>
            <a:endParaRPr lang="fr-FR" sz="3200" b="1" dirty="0">
              <a:solidFill>
                <a:schemeClr val="bg1"/>
              </a:solidFill>
            </a:endParaRPr>
          </a:p>
          <a:p>
            <a:endParaRPr lang="fr-FR" sz="3200" b="1" dirty="0" smtClean="0">
              <a:solidFill>
                <a:schemeClr val="bg1"/>
              </a:solidFill>
            </a:endParaRPr>
          </a:p>
          <a:p>
            <a:endParaRPr lang="fr-FR" sz="3200" b="1" dirty="0" smtClean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r>
              <a:rPr lang="fr-FR" sz="3200" b="1" dirty="0" smtClean="0">
                <a:solidFill>
                  <a:schemeClr val="bg1"/>
                </a:solidFill>
                <a:latin typeface="Marianne" panose="02000000000000000000" pitchFamily="2" charset="0"/>
              </a:rPr>
              <a:t>Voir l’avis du conseil de classe</a:t>
            </a: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 smtClean="0">
              <a:solidFill>
                <a:srgbClr val="435997"/>
              </a:solidFill>
              <a:latin typeface="Marianne" panose="02000000000000000000" pitchFamily="2" charset="0"/>
            </a:endParaRPr>
          </a:p>
          <a:p>
            <a:endParaRPr lang="fr-FR" sz="2400" dirty="0" smtClean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022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 smtClean="0"/>
              <a:t>2023-2024</a:t>
            </a:r>
            <a:endParaRPr lang="fr-FR" cap="all" dirty="0"/>
          </a:p>
        </p:txBody>
      </p:sp>
      <p:sp>
        <p:nvSpPr>
          <p:cNvPr id="7" name="Rectangle 6"/>
          <p:cNvSpPr/>
          <p:nvPr/>
        </p:nvSpPr>
        <p:spPr>
          <a:xfrm>
            <a:off x="5912980" y="116632"/>
            <a:ext cx="457204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 smtClean="0">
                <a:solidFill>
                  <a:srgbClr val="435997"/>
                </a:solidFill>
                <a:latin typeface="Marianne" panose="02000000000000000000" pitchFamily="2" charset="0"/>
              </a:rPr>
              <a:t>Voir l’avis du conseil de classe</a:t>
            </a:r>
            <a:endParaRPr lang="fr-FR" sz="1200" b="1" dirty="0">
              <a:solidFill>
                <a:srgbClr val="435997"/>
              </a:solidFill>
              <a:latin typeface="Marianne" panose="02000000000000000000" pitchFamily="2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611560" y="5785319"/>
            <a:ext cx="828092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L’un ou l’autre des représentants légaux </a:t>
            </a:r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peut voir l’avis du conseil de classe.</a:t>
            </a:r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4277" y="1051354"/>
            <a:ext cx="8175445" cy="47552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7533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 smtClean="0"/>
              <a:t>2023-2024</a:t>
            </a:r>
            <a:endParaRPr lang="fr-FR" cap="all" dirty="0"/>
          </a:p>
        </p:txBody>
      </p:sp>
      <p:sp>
        <p:nvSpPr>
          <p:cNvPr id="7" name="Rectangle 6"/>
          <p:cNvSpPr/>
          <p:nvPr/>
        </p:nvSpPr>
        <p:spPr>
          <a:xfrm>
            <a:off x="6012160" y="116632"/>
            <a:ext cx="457204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 smtClean="0">
                <a:solidFill>
                  <a:srgbClr val="435997"/>
                </a:solidFill>
                <a:latin typeface="Marianne" panose="02000000000000000000" pitchFamily="2" charset="0"/>
              </a:rPr>
              <a:t>Voir l’avis du conseil de classe</a:t>
            </a:r>
            <a:endParaRPr lang="fr-FR" sz="1200" b="1" dirty="0">
              <a:solidFill>
                <a:srgbClr val="435997"/>
              </a:solidFill>
              <a:latin typeface="Marianne" panose="02000000000000000000" pitchFamily="2" charset="0"/>
            </a:endParaRPr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99792" y="521317"/>
            <a:ext cx="4749196" cy="5657578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539552" y="2564904"/>
            <a:ext cx="2880320" cy="2031325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Indiquez au conseil de classe que vous avez bien pris connaissance de son avis et recommandation.</a:t>
            </a:r>
          </a:p>
          <a:p>
            <a:endParaRPr lang="fr-FR" sz="1400" b="1" dirty="0" smtClean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  <a:p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Si vous souhaitez discuter de cet avis provisoire, prenez contact avec le professeur principal.</a:t>
            </a:r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52963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Espace réservé de la date 1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 smtClean="0"/>
              <a:t>2024-2025</a:t>
            </a:r>
            <a:endParaRPr lang="fr-FR" cap="all" dirty="0"/>
          </a:p>
        </p:txBody>
      </p:sp>
      <p:sp>
        <p:nvSpPr>
          <p:cNvPr id="22" name="Espace réservé du numéro de diapositive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122C9-A0B9-462F-8757-0847AD287B63}" type="slidenum">
              <a:rPr lang="fr-FR" smtClean="0"/>
              <a:pPr/>
              <a:t>2</a:t>
            </a:fld>
            <a:endParaRPr lang="fr-FR" dirty="0"/>
          </a:p>
        </p:txBody>
      </p:sp>
      <p:sp>
        <p:nvSpPr>
          <p:cNvPr id="14" name="ZoneTexte 13"/>
          <p:cNvSpPr txBox="1"/>
          <p:nvPr/>
        </p:nvSpPr>
        <p:spPr>
          <a:xfrm>
            <a:off x="1" y="1419622"/>
            <a:ext cx="9143999" cy="5040000"/>
          </a:xfrm>
          <a:prstGeom prst="rect">
            <a:avLst/>
          </a:prstGeom>
          <a:solidFill>
            <a:srgbClr val="475E9F"/>
          </a:solidFill>
        </p:spPr>
        <p:txBody>
          <a:bodyPr wrap="square" rtlCol="0">
            <a:spAutoFit/>
          </a:bodyPr>
          <a:lstStyle/>
          <a:p>
            <a:endParaRPr lang="fr-FR" sz="3200" b="1" dirty="0">
              <a:solidFill>
                <a:schemeClr val="bg1"/>
              </a:solidFill>
            </a:endParaRPr>
          </a:p>
          <a:p>
            <a:endParaRPr lang="fr-FR" sz="3200" b="1" dirty="0" smtClean="0">
              <a:solidFill>
                <a:schemeClr val="bg1"/>
              </a:solidFill>
            </a:endParaRPr>
          </a:p>
          <a:p>
            <a:r>
              <a:rPr lang="fr-FR" sz="3200" b="1" dirty="0" smtClean="0">
                <a:solidFill>
                  <a:schemeClr val="bg1"/>
                </a:solidFill>
                <a:latin typeface="Marianne" panose="02000000000000000000" pitchFamily="2" charset="0"/>
              </a:rPr>
              <a:t>Se connecter au service en ligne Orientation</a:t>
            </a:r>
          </a:p>
          <a:p>
            <a:endParaRPr lang="fr-FR" sz="3200" b="1" dirty="0" smtClean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r>
              <a:rPr lang="fr-FR" sz="2400" b="1" dirty="0" smtClean="0">
                <a:solidFill>
                  <a:schemeClr val="bg1"/>
                </a:solidFill>
                <a:latin typeface="Marianne" panose="02000000000000000000" pitchFamily="2" charset="0"/>
              </a:rPr>
              <a:t>Compatible avec tous types de supports, tablettes,    smartphones, ordinateurs</a:t>
            </a:r>
          </a:p>
          <a:p>
            <a:endParaRPr lang="fr-FR" sz="2400" b="1" dirty="0" smtClean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r>
              <a:rPr lang="fr-FR" sz="2400" b="1" dirty="0">
                <a:solidFill>
                  <a:schemeClr val="bg1"/>
                </a:solidFill>
                <a:latin typeface="Marianne" panose="02000000000000000000" pitchFamily="2" charset="0"/>
              </a:rPr>
              <a:t>Accès avec l’adresse unique teleservices.education.gouv.fr</a:t>
            </a:r>
            <a:endParaRPr lang="fr-FR" sz="2400" b="1" dirty="0" smtClean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 smtClean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 smtClean="0">
              <a:solidFill>
                <a:srgbClr val="435997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7853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Espace réservé de la date 1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 smtClean="0"/>
              <a:t>2024-2025</a:t>
            </a:r>
            <a:endParaRPr lang="fr-FR" cap="all" dirty="0"/>
          </a:p>
        </p:txBody>
      </p:sp>
      <p:sp>
        <p:nvSpPr>
          <p:cNvPr id="22" name="Espace réservé du numéro de diapositive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122C9-A0B9-462F-8757-0847AD287B63}" type="slidenum">
              <a:rPr lang="fr-FR" smtClean="0"/>
              <a:pPr/>
              <a:t>3</a:t>
            </a:fld>
            <a:endParaRPr lang="fr-FR" dirty="0"/>
          </a:p>
        </p:txBody>
      </p:sp>
      <p:sp>
        <p:nvSpPr>
          <p:cNvPr id="4" name="Rectangle 3"/>
          <p:cNvSpPr/>
          <p:nvPr/>
        </p:nvSpPr>
        <p:spPr>
          <a:xfrm>
            <a:off x="4554543" y="256930"/>
            <a:ext cx="457204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435997"/>
                </a:solidFill>
                <a:latin typeface="Marianne" panose="02000000000000000000" pitchFamily="2" charset="0"/>
              </a:rPr>
              <a:t>Se connecter au service en ligne Orientation</a:t>
            </a:r>
            <a:endParaRPr lang="fr-FR" sz="1200" b="1" dirty="0"/>
          </a:p>
        </p:txBody>
      </p:sp>
      <p:sp>
        <p:nvSpPr>
          <p:cNvPr id="6" name="Rectangle 5"/>
          <p:cNvSpPr/>
          <p:nvPr/>
        </p:nvSpPr>
        <p:spPr>
          <a:xfrm>
            <a:off x="180316" y="4874677"/>
            <a:ext cx="8748453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Le compte du représentant légal permet de formuler les choix et </a:t>
            </a:r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de prendre connaissance de l’avis du conseil de classe. </a:t>
            </a: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  <a:p>
            <a:pPr lvl="0"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Le compte de l’élève permet de lire ce que le représentant légal a </a:t>
            </a:r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complété.</a:t>
            </a:r>
            <a:endParaRPr lang="fr-FR" sz="140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9014" y="1484784"/>
            <a:ext cx="8151055" cy="262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2629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Espace réservé de la date 1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 smtClean="0"/>
              <a:t>2024-2025</a:t>
            </a:r>
            <a:endParaRPr lang="fr-FR" cap="all" dirty="0"/>
          </a:p>
        </p:txBody>
      </p:sp>
      <p:sp>
        <p:nvSpPr>
          <p:cNvPr id="22" name="Espace réservé du numéro de diapositive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122C9-A0B9-462F-8757-0847AD287B63}" type="slidenum">
              <a:rPr lang="fr-FR" smtClean="0"/>
              <a:pPr/>
              <a:t>4</a:t>
            </a:fld>
            <a:endParaRPr lang="fr-FR" dirty="0"/>
          </a:p>
        </p:txBody>
      </p:sp>
      <p:sp>
        <p:nvSpPr>
          <p:cNvPr id="4" name="Rectangle 3"/>
          <p:cNvSpPr/>
          <p:nvPr/>
        </p:nvSpPr>
        <p:spPr>
          <a:xfrm>
            <a:off x="5327980" y="181622"/>
            <a:ext cx="457204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435997"/>
                </a:solidFill>
                <a:latin typeface="Marianne" panose="02000000000000000000" pitchFamily="2" charset="0"/>
              </a:rPr>
              <a:t>Se connecter au service en ligne Orientation</a:t>
            </a:r>
            <a:endParaRPr lang="fr-FR" sz="1200" b="1" dirty="0"/>
          </a:p>
        </p:txBody>
      </p:sp>
      <p:sp>
        <p:nvSpPr>
          <p:cNvPr id="6" name="Rectangle 5"/>
          <p:cNvSpPr/>
          <p:nvPr/>
        </p:nvSpPr>
        <p:spPr>
          <a:xfrm>
            <a:off x="336264" y="5482935"/>
            <a:ext cx="8388464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Se connecter avec mon compte </a:t>
            </a:r>
            <a:r>
              <a:rPr lang="fr-FR" sz="1400" b="1" dirty="0" err="1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ÉduConnect</a:t>
            </a: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, l’identifiant et le mot de passe transmis par le chef </a:t>
            </a:r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d’établissement.</a:t>
            </a: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endParaRPr lang="fr-FR" sz="140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4562" y="730239"/>
            <a:ext cx="6931867" cy="45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9724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Espace réservé de la date 1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 smtClean="0"/>
              <a:t>2024-2025</a:t>
            </a:r>
            <a:endParaRPr lang="fr-FR" cap="all" dirty="0"/>
          </a:p>
        </p:txBody>
      </p:sp>
      <p:sp>
        <p:nvSpPr>
          <p:cNvPr id="22" name="Espace réservé du numéro de diapositive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122C9-A0B9-462F-8757-0847AD287B63}" type="slidenum">
              <a:rPr lang="fr-FR" smtClean="0"/>
              <a:pPr/>
              <a:t>5</a:t>
            </a:fld>
            <a:endParaRPr lang="fr-FR" dirty="0"/>
          </a:p>
        </p:txBody>
      </p:sp>
      <p:sp>
        <p:nvSpPr>
          <p:cNvPr id="4" name="Rectangle 3"/>
          <p:cNvSpPr/>
          <p:nvPr/>
        </p:nvSpPr>
        <p:spPr>
          <a:xfrm>
            <a:off x="5436096" y="180003"/>
            <a:ext cx="457204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435997"/>
                </a:solidFill>
                <a:latin typeface="Marianne" panose="02000000000000000000" pitchFamily="2" charset="0"/>
              </a:rPr>
              <a:t>Se connecter au service en ligne Orientation</a:t>
            </a:r>
            <a:endParaRPr lang="fr-FR" sz="1200" b="1" dirty="0"/>
          </a:p>
        </p:txBody>
      </p:sp>
      <p:sp>
        <p:nvSpPr>
          <p:cNvPr id="8" name="Rectangle 7"/>
          <p:cNvSpPr/>
          <p:nvPr/>
        </p:nvSpPr>
        <p:spPr>
          <a:xfrm>
            <a:off x="6681587" y="3392712"/>
            <a:ext cx="1864825" cy="12557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Accès </a:t>
            </a:r>
            <a:r>
              <a:rPr lang="fr-FR" sz="1400" b="1" dirty="0">
                <a:solidFill>
                  <a:srgbClr val="00006D"/>
                </a:solidFill>
                <a:latin typeface="Marianne" panose="02000000000000000000" pitchFamily="2" charset="0"/>
              </a:rPr>
              <a:t>aux s</a:t>
            </a: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ervices en ligne dans le menu Mes </a:t>
            </a:r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services.</a:t>
            </a:r>
            <a:endParaRPr lang="fr-FR" sz="1400" dirty="0">
              <a:solidFill>
                <a:schemeClr val="tx2">
                  <a:lumMod val="75000"/>
                </a:schemeClr>
              </a:solidFill>
            </a:endParaRPr>
          </a:p>
          <a:p>
            <a:pPr lvl="0"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9" name="Rectangle 8"/>
          <p:cNvSpPr/>
          <p:nvPr/>
        </p:nvSpPr>
        <p:spPr>
          <a:xfrm>
            <a:off x="6626228" y="1682261"/>
            <a:ext cx="226625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 smtClean="0">
                <a:solidFill>
                  <a:srgbClr val="00006D"/>
                </a:solidFill>
                <a:latin typeface="Marianne" panose="02000000000000000000" pitchFamily="2" charset="0"/>
              </a:rPr>
              <a:t>Le Fil des événements indique l’action à faire.</a:t>
            </a:r>
            <a:r>
              <a:rPr lang="fr-FR" sz="1400" b="1" dirty="0">
                <a:solidFill>
                  <a:srgbClr val="00006D"/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rgbClr val="00006D"/>
                </a:solidFill>
                <a:latin typeface="Marianne" panose="02000000000000000000" pitchFamily="2" charset="0"/>
              </a:rPr>
            </a:br>
            <a:endParaRPr lang="fr-FR" sz="1400" dirty="0">
              <a:solidFill>
                <a:srgbClr val="00006D"/>
              </a:solidFill>
            </a:endParaRP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7417" y="836712"/>
            <a:ext cx="5550525" cy="54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11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Espace réservé de la date 1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 smtClean="0"/>
              <a:t>2024-2025</a:t>
            </a:r>
            <a:endParaRPr lang="fr-FR" cap="all" dirty="0"/>
          </a:p>
        </p:txBody>
      </p:sp>
      <p:sp>
        <p:nvSpPr>
          <p:cNvPr id="22" name="Espace réservé du numéro de diapositive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122C9-A0B9-462F-8757-0847AD287B63}" type="slidenum">
              <a:rPr lang="fr-FR" smtClean="0"/>
              <a:pPr/>
              <a:t>6</a:t>
            </a:fld>
            <a:endParaRPr lang="fr-FR" dirty="0"/>
          </a:p>
        </p:txBody>
      </p:sp>
      <p:sp>
        <p:nvSpPr>
          <p:cNvPr id="4" name="Rectangle 3"/>
          <p:cNvSpPr/>
          <p:nvPr/>
        </p:nvSpPr>
        <p:spPr>
          <a:xfrm>
            <a:off x="5327980" y="188640"/>
            <a:ext cx="457204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435997"/>
                </a:solidFill>
                <a:latin typeface="Marianne" panose="02000000000000000000" pitchFamily="2" charset="0"/>
              </a:rPr>
              <a:t>Se connecter au service en ligne Orientation</a:t>
            </a:r>
            <a:endParaRPr lang="fr-FR" sz="1200" b="1" dirty="0"/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1756" y="1268760"/>
            <a:ext cx="8352244" cy="4682134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1017170" y="3609827"/>
            <a:ext cx="5256584" cy="1255728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Sur la page d’accueil de Scolarité services </a:t>
            </a:r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choisir Orientation </a:t>
            </a: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à partir de la date indiquée par le chef d’établissement.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</p:spTree>
    <p:extLst>
      <p:ext uri="{BB962C8B-B14F-4D97-AF65-F5344CB8AC3E}">
        <p14:creationId xmlns:p14="http://schemas.microsoft.com/office/powerpoint/2010/main" val="934023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Espace réservé de la date 1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 smtClean="0"/>
              <a:t>2024-2025</a:t>
            </a:r>
            <a:endParaRPr lang="fr-FR" cap="all" dirty="0"/>
          </a:p>
        </p:txBody>
      </p:sp>
      <p:sp>
        <p:nvSpPr>
          <p:cNvPr id="22" name="Espace réservé du numéro de diapositive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122C9-A0B9-462F-8757-0847AD287B63}" type="slidenum">
              <a:rPr lang="fr-FR" smtClean="0"/>
              <a:pPr/>
              <a:t>7</a:t>
            </a:fld>
            <a:endParaRPr lang="fr-FR" dirty="0"/>
          </a:p>
        </p:txBody>
      </p:sp>
      <p:sp>
        <p:nvSpPr>
          <p:cNvPr id="4" name="Rectangle 3"/>
          <p:cNvSpPr/>
          <p:nvPr/>
        </p:nvSpPr>
        <p:spPr>
          <a:xfrm>
            <a:off x="5327980" y="188640"/>
            <a:ext cx="457204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435997"/>
                </a:solidFill>
                <a:latin typeface="Marianne" panose="02000000000000000000" pitchFamily="2" charset="0"/>
              </a:rPr>
              <a:t>Se connecter au service en ligne Orientation</a:t>
            </a:r>
            <a:endParaRPr lang="fr-FR" sz="1200" b="1" dirty="0"/>
          </a:p>
        </p:txBody>
      </p:sp>
      <p:sp>
        <p:nvSpPr>
          <p:cNvPr id="8" name="Rectangle 7"/>
          <p:cNvSpPr/>
          <p:nvPr/>
        </p:nvSpPr>
        <p:spPr>
          <a:xfrm>
            <a:off x="4535807" y="614897"/>
            <a:ext cx="3456384" cy="28069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le calendrier permet de voir toutes les étapes de l’orientation après la 3</a:t>
            </a:r>
            <a:r>
              <a:rPr lang="fr-FR" sz="1400" b="1" baseline="30000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e</a:t>
            </a:r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. </a:t>
            </a:r>
          </a:p>
          <a:p>
            <a:pPr defTabSz="1219170">
              <a:lnSpc>
                <a:spcPct val="90000"/>
              </a:lnSpc>
              <a:spcBef>
                <a:spcPct val="0"/>
              </a:spcBef>
            </a:pPr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Le bouton activé correspond à l’action à faire.</a:t>
            </a:r>
          </a:p>
          <a:p>
            <a:pPr defTabSz="1219170">
              <a:lnSpc>
                <a:spcPct val="90000"/>
              </a:lnSpc>
              <a:spcBef>
                <a:spcPct val="0"/>
              </a:spcBef>
            </a:pPr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  <a:p>
            <a:pPr defTabSz="1219170">
              <a:lnSpc>
                <a:spcPct val="90000"/>
              </a:lnSpc>
              <a:spcBef>
                <a:spcPct val="0"/>
              </a:spcBef>
            </a:pPr>
            <a:endParaRPr lang="fr-FR" sz="1400" b="1" dirty="0" smtClean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  <a:p>
            <a:pPr defTabSz="1219170">
              <a:lnSpc>
                <a:spcPct val="90000"/>
              </a:lnSpc>
              <a:spcBef>
                <a:spcPct val="0"/>
              </a:spcBef>
            </a:pPr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  <a:p>
            <a:pPr defTabSz="1219170">
              <a:lnSpc>
                <a:spcPct val="90000"/>
              </a:lnSpc>
              <a:spcBef>
                <a:spcPct val="0"/>
              </a:spcBef>
            </a:pPr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pic>
        <p:nvPicPr>
          <p:cNvPr id="11" name="Imag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55976" y="3981909"/>
            <a:ext cx="4165335" cy="1836000"/>
          </a:xfrm>
          <a:prstGeom prst="rect">
            <a:avLst/>
          </a:prstGeom>
        </p:spPr>
      </p:pic>
      <p:pic>
        <p:nvPicPr>
          <p:cNvPr id="2" name="Imag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2786" y="1073119"/>
            <a:ext cx="3444539" cy="5291787"/>
          </a:xfrm>
          <a:prstGeom prst="rect">
            <a:avLst/>
          </a:prstGeom>
        </p:spPr>
      </p:pic>
      <p:pic>
        <p:nvPicPr>
          <p:cNvPr id="3" name="Imag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17325" y="2018358"/>
            <a:ext cx="3905475" cy="18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37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Espace réservé de la date 1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 smtClean="0"/>
              <a:t>2024-2025</a:t>
            </a:r>
            <a:endParaRPr lang="fr-FR" cap="all" dirty="0"/>
          </a:p>
        </p:txBody>
      </p:sp>
      <p:sp>
        <p:nvSpPr>
          <p:cNvPr id="22" name="Espace réservé du numéro de diapositive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122C9-A0B9-462F-8757-0847AD287B63}" type="slidenum">
              <a:rPr lang="fr-FR" smtClean="0"/>
              <a:pPr/>
              <a:t>8</a:t>
            </a:fld>
            <a:endParaRPr lang="fr-FR" dirty="0"/>
          </a:p>
        </p:txBody>
      </p:sp>
      <p:sp>
        <p:nvSpPr>
          <p:cNvPr id="9" name="ZoneTexte 8"/>
          <p:cNvSpPr txBox="1"/>
          <p:nvPr/>
        </p:nvSpPr>
        <p:spPr>
          <a:xfrm>
            <a:off x="1" y="1412776"/>
            <a:ext cx="9143999" cy="5040000"/>
          </a:xfrm>
          <a:prstGeom prst="rect">
            <a:avLst/>
          </a:prstGeom>
          <a:solidFill>
            <a:srgbClr val="475E9F"/>
          </a:solidFill>
        </p:spPr>
        <p:txBody>
          <a:bodyPr wrap="square" rtlCol="0">
            <a:spAutoFit/>
          </a:bodyPr>
          <a:lstStyle/>
          <a:p>
            <a:endParaRPr lang="fr-FR" sz="3200" b="1" dirty="0">
              <a:solidFill>
                <a:schemeClr val="bg1"/>
              </a:solidFill>
            </a:endParaRPr>
          </a:p>
          <a:p>
            <a:endParaRPr lang="fr-FR" sz="3200" b="1" dirty="0">
              <a:solidFill>
                <a:schemeClr val="bg1"/>
              </a:solidFill>
            </a:endParaRPr>
          </a:p>
          <a:p>
            <a:endParaRPr lang="fr-FR" sz="3200" b="1" dirty="0" smtClean="0">
              <a:solidFill>
                <a:schemeClr val="bg1"/>
              </a:solidFill>
            </a:endParaRPr>
          </a:p>
          <a:p>
            <a:r>
              <a:rPr lang="fr-FR" sz="3200" b="1" dirty="0" smtClean="0">
                <a:solidFill>
                  <a:schemeClr val="bg1"/>
                </a:solidFill>
                <a:latin typeface="Marianne" panose="02000000000000000000" pitchFamily="2" charset="0"/>
              </a:rPr>
              <a:t>Demander sa voie d’orientation après la 3</a:t>
            </a:r>
            <a:r>
              <a:rPr lang="fr-FR" sz="3200" b="1" baseline="30000" dirty="0" smtClean="0">
                <a:solidFill>
                  <a:schemeClr val="bg1"/>
                </a:solidFill>
                <a:latin typeface="Marianne" panose="02000000000000000000" pitchFamily="2" charset="0"/>
              </a:rPr>
              <a:t>e</a:t>
            </a:r>
            <a:endParaRPr lang="fr-FR" sz="2400" dirty="0" smtClean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b="1" i="1" dirty="0" smtClean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r>
              <a:rPr lang="fr-FR" sz="2400" b="1" i="1" dirty="0" smtClean="0">
                <a:solidFill>
                  <a:schemeClr val="bg1"/>
                </a:solidFill>
                <a:latin typeface="Marianne" panose="02000000000000000000" pitchFamily="2" charset="0"/>
              </a:rPr>
              <a:t>Dialogue </a:t>
            </a:r>
            <a:r>
              <a:rPr lang="fr-FR" sz="2400" b="1" i="1" dirty="0">
                <a:solidFill>
                  <a:schemeClr val="bg1"/>
                </a:solidFill>
                <a:latin typeface="Marianne" panose="02000000000000000000" pitchFamily="2" charset="0"/>
              </a:rPr>
              <a:t>avec le conseil de </a:t>
            </a:r>
            <a:r>
              <a:rPr lang="fr-FR" sz="2400" b="1" i="1" dirty="0" smtClean="0">
                <a:solidFill>
                  <a:schemeClr val="bg1"/>
                </a:solidFill>
                <a:latin typeface="Marianne" panose="02000000000000000000" pitchFamily="2" charset="0"/>
              </a:rPr>
              <a:t>classe</a:t>
            </a:r>
            <a:endParaRPr lang="fr-FR" sz="2400" dirty="0" smtClean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rgbClr val="435997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1024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 smtClean="0"/>
              <a:t>2023-2024</a:t>
            </a:r>
            <a:endParaRPr lang="fr-FR" cap="all" dirty="0"/>
          </a:p>
        </p:txBody>
      </p:sp>
      <p:sp>
        <p:nvSpPr>
          <p:cNvPr id="7" name="Rectangle 6"/>
          <p:cNvSpPr/>
          <p:nvPr/>
        </p:nvSpPr>
        <p:spPr>
          <a:xfrm>
            <a:off x="5580112" y="260648"/>
            <a:ext cx="457204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435997"/>
                </a:solidFill>
                <a:latin typeface="Marianne" panose="02000000000000000000" pitchFamily="2" charset="0"/>
              </a:rPr>
              <a:t>Demander sa voie d’orientation après la 3</a:t>
            </a:r>
            <a:r>
              <a:rPr lang="fr-FR" sz="1200" b="1" baseline="30000" dirty="0">
                <a:solidFill>
                  <a:srgbClr val="435997"/>
                </a:solidFill>
                <a:latin typeface="Marianne" panose="02000000000000000000" pitchFamily="2" charset="0"/>
              </a:rPr>
              <a:t>e</a:t>
            </a:r>
            <a:endParaRPr lang="fr-FR" sz="1200" b="1" dirty="0">
              <a:solidFill>
                <a:srgbClr val="435997"/>
              </a:solidFill>
              <a:latin typeface="Marianne" panose="02000000000000000000" pitchFamily="2" charset="0"/>
            </a:endParaRPr>
          </a:p>
          <a:p>
            <a:endParaRPr lang="fr-FR" sz="1200" b="1" dirty="0">
              <a:solidFill>
                <a:srgbClr val="435997"/>
              </a:solidFill>
              <a:latin typeface="Marianne" panose="02000000000000000000" pitchFamily="2" charset="0"/>
            </a:endParaRPr>
          </a:p>
          <a:p>
            <a:endParaRPr lang="fr-FR" sz="1200" b="1" dirty="0"/>
          </a:p>
        </p:txBody>
      </p:sp>
      <p:sp>
        <p:nvSpPr>
          <p:cNvPr id="8" name="Titre 8"/>
          <p:cNvSpPr txBox="1">
            <a:spLocks/>
          </p:cNvSpPr>
          <p:nvPr/>
        </p:nvSpPr>
        <p:spPr bwMode="gray">
          <a:xfrm>
            <a:off x="758618" y="1700808"/>
            <a:ext cx="7776864" cy="3017490"/>
          </a:xfrm>
          <a:prstGeom prst="rect">
            <a:avLst/>
          </a:prstGeom>
          <a:noFill/>
          <a:ln w="25400" cap="flat" cmpd="sng" algn="ctr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0" tIns="0" rIns="0" bIns="0" rtlCol="0" anchor="ctr" anchorCtr="0">
            <a:noAutofit/>
          </a:bodyPr>
          <a:lstStyle>
            <a:lvl1pPr algn="l" defTabSz="914378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55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800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Un seul des représentants légaux de l’élève peut faire la saisie des choix d’orientation.</a:t>
            </a:r>
            <a:br>
              <a:rPr lang="fr-FR" sz="1800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800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/>
            </a:r>
            <a:br>
              <a:rPr lang="fr-FR" sz="1800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800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/>
            </a:r>
            <a:br>
              <a:rPr lang="fr-FR" sz="1800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8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L</a:t>
            </a:r>
            <a:r>
              <a:rPr lang="fr-FR" sz="1800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’un ou l’autre des représentants légaux pourra voir l’avis du conseil de classe sur les voies d’orientation choisies.</a:t>
            </a:r>
            <a:br>
              <a:rPr lang="fr-FR" sz="1800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800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/>
            </a:r>
            <a:br>
              <a:rPr lang="fr-FR" sz="1800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800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/>
            </a:r>
            <a:br>
              <a:rPr lang="fr-FR" sz="1800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800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En cas de difficulté les responsables légaux peuvent s’adresser au chef d’établissement.</a:t>
            </a:r>
            <a:endParaRPr lang="fr-FR" sz="1800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22900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INISTÈRIEL">
  <a:themeElements>
    <a:clrScheme name="GOUVERNEMENT PPT">
      <a:dk1>
        <a:srgbClr val="000000"/>
      </a:dk1>
      <a:lt1>
        <a:srgbClr val="FFFFFF"/>
      </a:lt1>
      <a:dk2>
        <a:srgbClr val="000091"/>
      </a:dk2>
      <a:lt2>
        <a:srgbClr val="E1000F"/>
      </a:lt2>
      <a:accent1>
        <a:srgbClr val="005841"/>
      </a:accent1>
      <a:accent2>
        <a:srgbClr val="21215A"/>
      </a:accent2>
      <a:accent3>
        <a:srgbClr val="FFD500"/>
      </a:accent3>
      <a:accent4>
        <a:srgbClr val="EA5433"/>
      </a:accent4>
      <a:accent5>
        <a:srgbClr val="8C2237"/>
      </a:accent5>
      <a:accent6>
        <a:srgbClr val="49311F"/>
      </a:accent6>
      <a:hlink>
        <a:srgbClr val="000000"/>
      </a:hlink>
      <a:folHlink>
        <a:srgbClr val="000000"/>
      </a:folHlink>
    </a:clrScheme>
    <a:fontScheme name="Personnalisé 2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pt_ministeriel_marianne" id="{5F0B8B09-9A99-4083-B883-79F2388C6E1D}" vid="{F8005780-5DEF-4BE0-805B-EA49FB1EABC6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A711CBDF24E87429AD9C0273156F54A" ma:contentTypeVersion="1" ma:contentTypeDescription="Crée un document." ma:contentTypeScope="" ma:versionID="2e7c5aa9ef5d81659d4bf2e92a6f29ee">
  <xsd:schema xmlns:xsd="http://www.w3.org/2001/XMLSchema" xmlns:xs="http://www.w3.org/2001/XMLSchema" xmlns:p="http://schemas.microsoft.com/office/2006/metadata/properties" xmlns:ns1="http://schemas.microsoft.com/sharepoint/v3" targetNamespace="http://schemas.microsoft.com/office/2006/metadata/properties" ma:root="true" ma:fieldsID="e407a0f58931eb9b8f607584e4edce49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8" nillable="true" ma:displayName="Date de début de planification" ma:description="" ma:hidden="true" ma:internalName="PublishingStartDate">
      <xsd:simpleType>
        <xsd:restriction base="dms:Unknown"/>
      </xsd:simpleType>
    </xsd:element>
    <xsd:element name="PublishingExpirationDate" ma:index="9" nillable="true" ma:displayName="Date de fin de planification" ma:description="" ma:hidden="true" ma:internalName="PublishingExpirationDat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24B279A5-87A2-445D-95C3-916EB9C5F0E3}">
  <ds:schemaRefs>
    <ds:schemaRef ds:uri="http://schemas.microsoft.com/office/infopath/2007/PartnerControls"/>
    <ds:schemaRef ds:uri="http://schemas.openxmlformats.org/package/2006/metadata/core-properties"/>
    <ds:schemaRef ds:uri="http://schemas.microsoft.com/office/2006/documentManagement/types"/>
    <ds:schemaRef ds:uri="http://www.w3.org/XML/1998/namespace"/>
    <ds:schemaRef ds:uri="http://schemas.microsoft.com/sharepoint/v3"/>
    <ds:schemaRef ds:uri="http://purl.org/dc/elements/1.1/"/>
    <ds:schemaRef ds:uri="http://purl.org/dc/terms/"/>
    <ds:schemaRef ds:uri="http://schemas.microsoft.com/office/2006/metadata/properties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C1DF502E-C957-4062-BEC9-7B4AA0AB13C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4D416C5A-7AEB-4464-B116-D5E8F5627C91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MINISTÈRIEL</Template>
  <TotalTime>457</TotalTime>
  <Words>525</Words>
  <Application>Microsoft Office PowerPoint</Application>
  <PresentationFormat>Affichage à l'écran (4:3)</PresentationFormat>
  <Paragraphs>110</Paragraphs>
  <Slides>18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2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18</vt:i4>
      </vt:variant>
    </vt:vector>
  </HeadingPairs>
  <TitlesOfParts>
    <vt:vector size="21" baseType="lpstr">
      <vt:lpstr>Arial</vt:lpstr>
      <vt:lpstr>Marianne</vt:lpstr>
      <vt:lpstr>MINISTÈRIEL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Manager>Client</Manager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subject>Client</dc:subject>
  <dc:creator>Microsoft Office User</dc:creator>
  <cp:lastModifiedBy>Utilisateur Windows</cp:lastModifiedBy>
  <cp:revision>49</cp:revision>
  <dcterms:created xsi:type="dcterms:W3CDTF">2020-03-05T15:21:24Z</dcterms:created>
  <dcterms:modified xsi:type="dcterms:W3CDTF">2024-12-09T09:59:43Z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0x010100AA711CBDF24E87429AD9C0273156F54A</vt:lpwstr>
  </property>
</Properties>
</file>