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821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34F33-A843-4554-BBAF-FC7B80B33E21}" type="datetimeFigureOut">
              <a:rPr lang="fr-FR" smtClean="0"/>
              <a:t>07/04/2025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9320D-7C19-4306-888B-93E0E6B7189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16859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34F33-A843-4554-BBAF-FC7B80B33E21}" type="datetimeFigureOut">
              <a:rPr lang="fr-FR" smtClean="0"/>
              <a:t>07/04/2025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9320D-7C19-4306-888B-93E0E6B7189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111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34F33-A843-4554-BBAF-FC7B80B33E21}" type="datetimeFigureOut">
              <a:rPr lang="fr-FR" smtClean="0"/>
              <a:t>07/04/2025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9320D-7C19-4306-888B-93E0E6B7189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87438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34F33-A843-4554-BBAF-FC7B80B33E21}" type="datetimeFigureOut">
              <a:rPr lang="fr-FR" smtClean="0"/>
              <a:t>07/04/2025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9320D-7C19-4306-888B-93E0E6B7189B}" type="slidenum">
              <a:rPr lang="fr-FR" smtClean="0"/>
              <a:t>‹N°›</a:t>
            </a:fld>
            <a:endParaRPr lang="fr-FR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849808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34F33-A843-4554-BBAF-FC7B80B33E21}" type="datetimeFigureOut">
              <a:rPr lang="fr-FR" smtClean="0"/>
              <a:t>07/04/2025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9320D-7C19-4306-888B-93E0E6B7189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76983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34F33-A843-4554-BBAF-FC7B80B33E21}" type="datetimeFigureOut">
              <a:rPr lang="fr-FR" smtClean="0"/>
              <a:t>07/04/2025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9320D-7C19-4306-888B-93E0E6B7189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6955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34F33-A843-4554-BBAF-FC7B80B33E21}" type="datetimeFigureOut">
              <a:rPr lang="fr-FR" smtClean="0"/>
              <a:t>07/04/2025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9320D-7C19-4306-888B-93E0E6B7189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77163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34F33-A843-4554-BBAF-FC7B80B33E21}" type="datetimeFigureOut">
              <a:rPr lang="fr-FR" smtClean="0"/>
              <a:t>07/04/2025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9320D-7C19-4306-888B-93E0E6B7189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21594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34F33-A843-4554-BBAF-FC7B80B33E21}" type="datetimeFigureOut">
              <a:rPr lang="fr-FR" smtClean="0"/>
              <a:t>07/04/2025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9320D-7C19-4306-888B-93E0E6B7189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261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34F33-A843-4554-BBAF-FC7B80B33E21}" type="datetimeFigureOut">
              <a:rPr lang="fr-FR" smtClean="0"/>
              <a:t>07/04/2025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9320D-7C19-4306-888B-93E0E6B7189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5032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34F33-A843-4554-BBAF-FC7B80B33E21}" type="datetimeFigureOut">
              <a:rPr lang="fr-FR" smtClean="0"/>
              <a:t>07/04/2025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9320D-7C19-4306-888B-93E0E6B7189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6902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34F33-A843-4554-BBAF-FC7B80B33E21}" type="datetimeFigureOut">
              <a:rPr lang="fr-FR" smtClean="0"/>
              <a:t>07/04/2025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9320D-7C19-4306-888B-93E0E6B7189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91436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34F33-A843-4554-BBAF-FC7B80B33E21}" type="datetimeFigureOut">
              <a:rPr lang="fr-FR" smtClean="0"/>
              <a:t>07/04/2025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9320D-7C19-4306-888B-93E0E6B7189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22247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34F33-A843-4554-BBAF-FC7B80B33E21}" type="datetimeFigureOut">
              <a:rPr lang="fr-FR" smtClean="0"/>
              <a:t>07/04/2025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9320D-7C19-4306-888B-93E0E6B7189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46077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34F33-A843-4554-BBAF-FC7B80B33E21}" type="datetimeFigureOut">
              <a:rPr lang="fr-FR" smtClean="0"/>
              <a:t>07/04/2025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9320D-7C19-4306-888B-93E0E6B7189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8596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34F33-A843-4554-BBAF-FC7B80B33E21}" type="datetimeFigureOut">
              <a:rPr lang="fr-FR" smtClean="0"/>
              <a:t>07/04/2025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9320D-7C19-4306-888B-93E0E6B7189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1103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34F33-A843-4554-BBAF-FC7B80B33E21}" type="datetimeFigureOut">
              <a:rPr lang="fr-FR" smtClean="0"/>
              <a:t>07/04/2025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9320D-7C19-4306-888B-93E0E6B7189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8225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34F33-A843-4554-BBAF-FC7B80B33E21}" type="datetimeFigureOut">
              <a:rPr lang="fr-FR" smtClean="0"/>
              <a:t>07/04/2025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9320D-7C19-4306-888B-93E0E6B7189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32855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0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53134F33-A843-4554-BBAF-FC7B80B33E21}" type="datetimeFigureOut">
              <a:rPr lang="fr-FR" smtClean="0"/>
              <a:t>07/04/2025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D109320D-7C19-4306-888B-93E0E6B7189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5101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  <p:sldLayoutId id="2147483751" r:id="rId13"/>
    <p:sldLayoutId id="2147483752" r:id="rId14"/>
    <p:sldLayoutId id="2147483753" r:id="rId15"/>
    <p:sldLayoutId id="2147483754" r:id="rId16"/>
    <p:sldLayoutId id="2147483755" r:id="rId17"/>
    <p:sldLayoutId id="2147483756" r:id="rId18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3C826D8E-FB35-E36C-92B5-8C359AB5797C}"/>
              </a:ext>
            </a:extLst>
          </p:cNvPr>
          <p:cNvSpPr txBox="1"/>
          <p:nvPr/>
        </p:nvSpPr>
        <p:spPr>
          <a:xfrm>
            <a:off x="786143" y="1655276"/>
            <a:ext cx="2851841" cy="646331"/>
          </a:xfrm>
          <a:custGeom>
            <a:avLst/>
            <a:gdLst>
              <a:gd name="connsiteX0" fmla="*/ 0 w 2851841"/>
              <a:gd name="connsiteY0" fmla="*/ 0 h 646331"/>
              <a:gd name="connsiteX1" fmla="*/ 484813 w 2851841"/>
              <a:gd name="connsiteY1" fmla="*/ 0 h 646331"/>
              <a:gd name="connsiteX2" fmla="*/ 998144 w 2851841"/>
              <a:gd name="connsiteY2" fmla="*/ 0 h 646331"/>
              <a:gd name="connsiteX3" fmla="*/ 1625549 w 2851841"/>
              <a:gd name="connsiteY3" fmla="*/ 0 h 646331"/>
              <a:gd name="connsiteX4" fmla="*/ 2195918 w 2851841"/>
              <a:gd name="connsiteY4" fmla="*/ 0 h 646331"/>
              <a:gd name="connsiteX5" fmla="*/ 2851841 w 2851841"/>
              <a:gd name="connsiteY5" fmla="*/ 0 h 646331"/>
              <a:gd name="connsiteX6" fmla="*/ 2851841 w 2851841"/>
              <a:gd name="connsiteY6" fmla="*/ 646331 h 646331"/>
              <a:gd name="connsiteX7" fmla="*/ 2367028 w 2851841"/>
              <a:gd name="connsiteY7" fmla="*/ 646331 h 646331"/>
              <a:gd name="connsiteX8" fmla="*/ 1853697 w 2851841"/>
              <a:gd name="connsiteY8" fmla="*/ 646331 h 646331"/>
              <a:gd name="connsiteX9" fmla="*/ 1226292 w 2851841"/>
              <a:gd name="connsiteY9" fmla="*/ 646331 h 646331"/>
              <a:gd name="connsiteX10" fmla="*/ 655923 w 2851841"/>
              <a:gd name="connsiteY10" fmla="*/ 646331 h 646331"/>
              <a:gd name="connsiteX11" fmla="*/ 0 w 2851841"/>
              <a:gd name="connsiteY11" fmla="*/ 646331 h 646331"/>
              <a:gd name="connsiteX12" fmla="*/ 0 w 2851841"/>
              <a:gd name="connsiteY12" fmla="*/ 0 h 646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851841" h="646331" extrusionOk="0">
                <a:moveTo>
                  <a:pt x="0" y="0"/>
                </a:moveTo>
                <a:cubicBezTo>
                  <a:pt x="228984" y="21088"/>
                  <a:pt x="368482" y="4475"/>
                  <a:pt x="484813" y="0"/>
                </a:cubicBezTo>
                <a:cubicBezTo>
                  <a:pt x="601144" y="-4475"/>
                  <a:pt x="754410" y="6205"/>
                  <a:pt x="998144" y="0"/>
                </a:cubicBezTo>
                <a:cubicBezTo>
                  <a:pt x="1241878" y="-6205"/>
                  <a:pt x="1441604" y="11600"/>
                  <a:pt x="1625549" y="0"/>
                </a:cubicBezTo>
                <a:cubicBezTo>
                  <a:pt x="1809494" y="-11600"/>
                  <a:pt x="2011753" y="-11125"/>
                  <a:pt x="2195918" y="0"/>
                </a:cubicBezTo>
                <a:cubicBezTo>
                  <a:pt x="2380083" y="11125"/>
                  <a:pt x="2672550" y="15034"/>
                  <a:pt x="2851841" y="0"/>
                </a:cubicBezTo>
                <a:cubicBezTo>
                  <a:pt x="2843836" y="253390"/>
                  <a:pt x="2851287" y="427199"/>
                  <a:pt x="2851841" y="646331"/>
                </a:cubicBezTo>
                <a:cubicBezTo>
                  <a:pt x="2619579" y="655531"/>
                  <a:pt x="2599977" y="639868"/>
                  <a:pt x="2367028" y="646331"/>
                </a:cubicBezTo>
                <a:cubicBezTo>
                  <a:pt x="2134079" y="652794"/>
                  <a:pt x="1957309" y="656172"/>
                  <a:pt x="1853697" y="646331"/>
                </a:cubicBezTo>
                <a:cubicBezTo>
                  <a:pt x="1750085" y="636490"/>
                  <a:pt x="1472692" y="628414"/>
                  <a:pt x="1226292" y="646331"/>
                </a:cubicBezTo>
                <a:cubicBezTo>
                  <a:pt x="979892" y="664248"/>
                  <a:pt x="880596" y="625767"/>
                  <a:pt x="655923" y="646331"/>
                </a:cubicBezTo>
                <a:cubicBezTo>
                  <a:pt x="431250" y="666895"/>
                  <a:pt x="278941" y="631973"/>
                  <a:pt x="0" y="646331"/>
                </a:cubicBezTo>
                <a:cubicBezTo>
                  <a:pt x="-12489" y="382303"/>
                  <a:pt x="21904" y="129423"/>
                  <a:pt x="0" y="0"/>
                </a:cubicBezTo>
                <a:close/>
              </a:path>
            </a:pathLst>
          </a:custGeom>
          <a:noFill/>
          <a:ln w="38100">
            <a:solidFill>
              <a:schemeClr val="accent2">
                <a:lumMod val="60000"/>
                <a:lumOff val="40000"/>
              </a:schemeClr>
            </a:solidFill>
            <a:extLst>
              <a:ext uri="{C807C97D-BFC1-408E-A445-0C87EB9F89A2}">
                <ask:lineSketchStyleProps xmlns:ask="http://schemas.microsoft.com/office/drawing/2018/sketchyshapes" sd="2650216993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fr-FR" dirty="0"/>
              <a:t>Famille de métiers:</a:t>
            </a:r>
          </a:p>
          <a:p>
            <a:r>
              <a:rPr lang="fr-FR" dirty="0"/>
              <a:t>Compétences communes :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576D5DD-B3CC-8B47-A043-D1C51E9765E8}"/>
              </a:ext>
            </a:extLst>
          </p:cNvPr>
          <p:cNvSpPr txBox="1"/>
          <p:nvPr/>
        </p:nvSpPr>
        <p:spPr>
          <a:xfrm>
            <a:off x="4225952" y="1692997"/>
            <a:ext cx="2851841" cy="923330"/>
          </a:xfrm>
          <a:custGeom>
            <a:avLst/>
            <a:gdLst>
              <a:gd name="connsiteX0" fmla="*/ 0 w 2851841"/>
              <a:gd name="connsiteY0" fmla="*/ 0 h 923330"/>
              <a:gd name="connsiteX1" fmla="*/ 541850 w 2851841"/>
              <a:gd name="connsiteY1" fmla="*/ 0 h 923330"/>
              <a:gd name="connsiteX2" fmla="*/ 1169255 w 2851841"/>
              <a:gd name="connsiteY2" fmla="*/ 0 h 923330"/>
              <a:gd name="connsiteX3" fmla="*/ 1796660 w 2851841"/>
              <a:gd name="connsiteY3" fmla="*/ 0 h 923330"/>
              <a:gd name="connsiteX4" fmla="*/ 2309991 w 2851841"/>
              <a:gd name="connsiteY4" fmla="*/ 0 h 923330"/>
              <a:gd name="connsiteX5" fmla="*/ 2851841 w 2851841"/>
              <a:gd name="connsiteY5" fmla="*/ 0 h 923330"/>
              <a:gd name="connsiteX6" fmla="*/ 2851841 w 2851841"/>
              <a:gd name="connsiteY6" fmla="*/ 480132 h 923330"/>
              <a:gd name="connsiteX7" fmla="*/ 2851841 w 2851841"/>
              <a:gd name="connsiteY7" fmla="*/ 923330 h 923330"/>
              <a:gd name="connsiteX8" fmla="*/ 2367028 w 2851841"/>
              <a:gd name="connsiteY8" fmla="*/ 923330 h 923330"/>
              <a:gd name="connsiteX9" fmla="*/ 1739623 w 2851841"/>
              <a:gd name="connsiteY9" fmla="*/ 923330 h 923330"/>
              <a:gd name="connsiteX10" fmla="*/ 1112218 w 2851841"/>
              <a:gd name="connsiteY10" fmla="*/ 923330 h 923330"/>
              <a:gd name="connsiteX11" fmla="*/ 598887 w 2851841"/>
              <a:gd name="connsiteY11" fmla="*/ 923330 h 923330"/>
              <a:gd name="connsiteX12" fmla="*/ 0 w 2851841"/>
              <a:gd name="connsiteY12" fmla="*/ 923330 h 923330"/>
              <a:gd name="connsiteX13" fmla="*/ 0 w 2851841"/>
              <a:gd name="connsiteY13" fmla="*/ 452432 h 923330"/>
              <a:gd name="connsiteX14" fmla="*/ 0 w 2851841"/>
              <a:gd name="connsiteY14" fmla="*/ 0 h 923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851841" h="923330" extrusionOk="0">
                <a:moveTo>
                  <a:pt x="0" y="0"/>
                </a:moveTo>
                <a:cubicBezTo>
                  <a:pt x="146452" y="13342"/>
                  <a:pt x="337208" y="16021"/>
                  <a:pt x="541850" y="0"/>
                </a:cubicBezTo>
                <a:cubicBezTo>
                  <a:pt x="746492" y="-16021"/>
                  <a:pt x="943690" y="8173"/>
                  <a:pt x="1169255" y="0"/>
                </a:cubicBezTo>
                <a:cubicBezTo>
                  <a:pt x="1394820" y="-8173"/>
                  <a:pt x="1640846" y="17070"/>
                  <a:pt x="1796660" y="0"/>
                </a:cubicBezTo>
                <a:cubicBezTo>
                  <a:pt x="1952475" y="-17070"/>
                  <a:pt x="2136880" y="-19095"/>
                  <a:pt x="2309991" y="0"/>
                </a:cubicBezTo>
                <a:cubicBezTo>
                  <a:pt x="2483102" y="19095"/>
                  <a:pt x="2624361" y="-5634"/>
                  <a:pt x="2851841" y="0"/>
                </a:cubicBezTo>
                <a:cubicBezTo>
                  <a:pt x="2843999" y="102071"/>
                  <a:pt x="2869927" y="344132"/>
                  <a:pt x="2851841" y="480132"/>
                </a:cubicBezTo>
                <a:cubicBezTo>
                  <a:pt x="2833755" y="616132"/>
                  <a:pt x="2861810" y="797307"/>
                  <a:pt x="2851841" y="923330"/>
                </a:cubicBezTo>
                <a:cubicBezTo>
                  <a:pt x="2611638" y="922352"/>
                  <a:pt x="2557914" y="907997"/>
                  <a:pt x="2367028" y="923330"/>
                </a:cubicBezTo>
                <a:cubicBezTo>
                  <a:pt x="2176142" y="938663"/>
                  <a:pt x="2052879" y="931308"/>
                  <a:pt x="1739623" y="923330"/>
                </a:cubicBezTo>
                <a:cubicBezTo>
                  <a:pt x="1426368" y="915352"/>
                  <a:pt x="1404298" y="895726"/>
                  <a:pt x="1112218" y="923330"/>
                </a:cubicBezTo>
                <a:cubicBezTo>
                  <a:pt x="820138" y="950934"/>
                  <a:pt x="740365" y="906203"/>
                  <a:pt x="598887" y="923330"/>
                </a:cubicBezTo>
                <a:cubicBezTo>
                  <a:pt x="457409" y="940457"/>
                  <a:pt x="122786" y="901946"/>
                  <a:pt x="0" y="923330"/>
                </a:cubicBezTo>
                <a:cubicBezTo>
                  <a:pt x="-10089" y="788772"/>
                  <a:pt x="-6483" y="558994"/>
                  <a:pt x="0" y="452432"/>
                </a:cubicBezTo>
                <a:cubicBezTo>
                  <a:pt x="6483" y="345870"/>
                  <a:pt x="-16970" y="197001"/>
                  <a:pt x="0" y="0"/>
                </a:cubicBezTo>
                <a:close/>
              </a:path>
            </a:pathLst>
          </a:custGeom>
          <a:noFill/>
          <a:ln w="38100">
            <a:solidFill>
              <a:schemeClr val="accent2">
                <a:lumMod val="60000"/>
                <a:lumOff val="40000"/>
              </a:schemeClr>
            </a:solidFill>
            <a:extLst>
              <a:ext uri="{C807C97D-BFC1-408E-A445-0C87EB9F89A2}">
                <ask:lineSketchStyleProps xmlns:ask="http://schemas.microsoft.com/office/drawing/2018/sketchyshapes" sd="1218447764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fr-FR" dirty="0"/>
              <a:t>Activités principales :</a:t>
            </a:r>
          </a:p>
          <a:p>
            <a:endParaRPr lang="fr-FR" dirty="0"/>
          </a:p>
          <a:p>
            <a:endParaRPr lang="fr-FR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42C711B-AE6A-6A8B-748C-D5AF70A912FE}"/>
              </a:ext>
            </a:extLst>
          </p:cNvPr>
          <p:cNvSpPr txBox="1"/>
          <p:nvPr/>
        </p:nvSpPr>
        <p:spPr>
          <a:xfrm>
            <a:off x="8128503" y="1692998"/>
            <a:ext cx="2851841" cy="923330"/>
          </a:xfrm>
          <a:custGeom>
            <a:avLst/>
            <a:gdLst>
              <a:gd name="connsiteX0" fmla="*/ 0 w 2851841"/>
              <a:gd name="connsiteY0" fmla="*/ 0 h 923330"/>
              <a:gd name="connsiteX1" fmla="*/ 598887 w 2851841"/>
              <a:gd name="connsiteY1" fmla="*/ 0 h 923330"/>
              <a:gd name="connsiteX2" fmla="*/ 1226292 w 2851841"/>
              <a:gd name="connsiteY2" fmla="*/ 0 h 923330"/>
              <a:gd name="connsiteX3" fmla="*/ 1796660 w 2851841"/>
              <a:gd name="connsiteY3" fmla="*/ 0 h 923330"/>
              <a:gd name="connsiteX4" fmla="*/ 2309991 w 2851841"/>
              <a:gd name="connsiteY4" fmla="*/ 0 h 923330"/>
              <a:gd name="connsiteX5" fmla="*/ 2851841 w 2851841"/>
              <a:gd name="connsiteY5" fmla="*/ 0 h 923330"/>
              <a:gd name="connsiteX6" fmla="*/ 2851841 w 2851841"/>
              <a:gd name="connsiteY6" fmla="*/ 461665 h 923330"/>
              <a:gd name="connsiteX7" fmla="*/ 2851841 w 2851841"/>
              <a:gd name="connsiteY7" fmla="*/ 923330 h 923330"/>
              <a:gd name="connsiteX8" fmla="*/ 2338510 w 2851841"/>
              <a:gd name="connsiteY8" fmla="*/ 923330 h 923330"/>
              <a:gd name="connsiteX9" fmla="*/ 1739623 w 2851841"/>
              <a:gd name="connsiteY9" fmla="*/ 923330 h 923330"/>
              <a:gd name="connsiteX10" fmla="*/ 1226292 w 2851841"/>
              <a:gd name="connsiteY10" fmla="*/ 923330 h 923330"/>
              <a:gd name="connsiteX11" fmla="*/ 598887 w 2851841"/>
              <a:gd name="connsiteY11" fmla="*/ 923330 h 923330"/>
              <a:gd name="connsiteX12" fmla="*/ 0 w 2851841"/>
              <a:gd name="connsiteY12" fmla="*/ 923330 h 923330"/>
              <a:gd name="connsiteX13" fmla="*/ 0 w 2851841"/>
              <a:gd name="connsiteY13" fmla="*/ 489365 h 923330"/>
              <a:gd name="connsiteX14" fmla="*/ 0 w 2851841"/>
              <a:gd name="connsiteY14" fmla="*/ 0 h 923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851841" h="923330" extrusionOk="0">
                <a:moveTo>
                  <a:pt x="0" y="0"/>
                </a:moveTo>
                <a:cubicBezTo>
                  <a:pt x="166304" y="-26386"/>
                  <a:pt x="328977" y="-8382"/>
                  <a:pt x="598887" y="0"/>
                </a:cubicBezTo>
                <a:cubicBezTo>
                  <a:pt x="868797" y="8382"/>
                  <a:pt x="987579" y="-3648"/>
                  <a:pt x="1226292" y="0"/>
                </a:cubicBezTo>
                <a:cubicBezTo>
                  <a:pt x="1465006" y="3648"/>
                  <a:pt x="1559777" y="20575"/>
                  <a:pt x="1796660" y="0"/>
                </a:cubicBezTo>
                <a:cubicBezTo>
                  <a:pt x="2033543" y="-20575"/>
                  <a:pt x="2122840" y="6470"/>
                  <a:pt x="2309991" y="0"/>
                </a:cubicBezTo>
                <a:cubicBezTo>
                  <a:pt x="2497142" y="-6470"/>
                  <a:pt x="2684505" y="23308"/>
                  <a:pt x="2851841" y="0"/>
                </a:cubicBezTo>
                <a:cubicBezTo>
                  <a:pt x="2851026" y="230075"/>
                  <a:pt x="2868331" y="289760"/>
                  <a:pt x="2851841" y="461665"/>
                </a:cubicBezTo>
                <a:cubicBezTo>
                  <a:pt x="2835351" y="633571"/>
                  <a:pt x="2847979" y="708194"/>
                  <a:pt x="2851841" y="923330"/>
                </a:cubicBezTo>
                <a:cubicBezTo>
                  <a:pt x="2618002" y="934506"/>
                  <a:pt x="2558338" y="914192"/>
                  <a:pt x="2338510" y="923330"/>
                </a:cubicBezTo>
                <a:cubicBezTo>
                  <a:pt x="2118682" y="932468"/>
                  <a:pt x="2032899" y="905006"/>
                  <a:pt x="1739623" y="923330"/>
                </a:cubicBezTo>
                <a:cubicBezTo>
                  <a:pt x="1446347" y="941654"/>
                  <a:pt x="1425979" y="916768"/>
                  <a:pt x="1226292" y="923330"/>
                </a:cubicBezTo>
                <a:cubicBezTo>
                  <a:pt x="1026605" y="929892"/>
                  <a:pt x="891604" y="930696"/>
                  <a:pt x="598887" y="923330"/>
                </a:cubicBezTo>
                <a:cubicBezTo>
                  <a:pt x="306171" y="915964"/>
                  <a:pt x="123130" y="901424"/>
                  <a:pt x="0" y="923330"/>
                </a:cubicBezTo>
                <a:cubicBezTo>
                  <a:pt x="-17442" y="819924"/>
                  <a:pt x="14265" y="698380"/>
                  <a:pt x="0" y="489365"/>
                </a:cubicBezTo>
                <a:cubicBezTo>
                  <a:pt x="-14265" y="280351"/>
                  <a:pt x="17800" y="205485"/>
                  <a:pt x="0" y="0"/>
                </a:cubicBezTo>
                <a:close/>
              </a:path>
            </a:pathLst>
          </a:custGeom>
          <a:noFill/>
          <a:ln w="38100">
            <a:solidFill>
              <a:schemeClr val="accent2">
                <a:lumMod val="60000"/>
                <a:lumOff val="40000"/>
              </a:schemeClr>
            </a:solidFill>
            <a:extLst>
              <a:ext uri="{C807C97D-BFC1-408E-A445-0C87EB9F89A2}">
                <ask:lineSketchStyleProps xmlns:ask="http://schemas.microsoft.com/office/drawing/2018/sketchyshapes" sd="1124184483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fr-FR" dirty="0"/>
              <a:t>Qualités requises :</a:t>
            </a:r>
          </a:p>
          <a:p>
            <a:endParaRPr lang="fr-FR" dirty="0"/>
          </a:p>
          <a:p>
            <a:endParaRPr lang="fr-FR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33A4A722-E8DE-E03F-607A-CC0EA1AA8DAB}"/>
              </a:ext>
            </a:extLst>
          </p:cNvPr>
          <p:cNvSpPr txBox="1"/>
          <p:nvPr/>
        </p:nvSpPr>
        <p:spPr>
          <a:xfrm>
            <a:off x="786143" y="2931814"/>
            <a:ext cx="2851841" cy="646331"/>
          </a:xfrm>
          <a:custGeom>
            <a:avLst/>
            <a:gdLst>
              <a:gd name="connsiteX0" fmla="*/ 0 w 2851841"/>
              <a:gd name="connsiteY0" fmla="*/ 0 h 646331"/>
              <a:gd name="connsiteX1" fmla="*/ 598887 w 2851841"/>
              <a:gd name="connsiteY1" fmla="*/ 0 h 646331"/>
              <a:gd name="connsiteX2" fmla="*/ 1226292 w 2851841"/>
              <a:gd name="connsiteY2" fmla="*/ 0 h 646331"/>
              <a:gd name="connsiteX3" fmla="*/ 1796660 w 2851841"/>
              <a:gd name="connsiteY3" fmla="*/ 0 h 646331"/>
              <a:gd name="connsiteX4" fmla="*/ 2309991 w 2851841"/>
              <a:gd name="connsiteY4" fmla="*/ 0 h 646331"/>
              <a:gd name="connsiteX5" fmla="*/ 2851841 w 2851841"/>
              <a:gd name="connsiteY5" fmla="*/ 0 h 646331"/>
              <a:gd name="connsiteX6" fmla="*/ 2851841 w 2851841"/>
              <a:gd name="connsiteY6" fmla="*/ 646331 h 646331"/>
              <a:gd name="connsiteX7" fmla="*/ 2338510 w 2851841"/>
              <a:gd name="connsiteY7" fmla="*/ 646331 h 646331"/>
              <a:gd name="connsiteX8" fmla="*/ 1853697 w 2851841"/>
              <a:gd name="connsiteY8" fmla="*/ 646331 h 646331"/>
              <a:gd name="connsiteX9" fmla="*/ 1254810 w 2851841"/>
              <a:gd name="connsiteY9" fmla="*/ 646331 h 646331"/>
              <a:gd name="connsiteX10" fmla="*/ 741479 w 2851841"/>
              <a:gd name="connsiteY10" fmla="*/ 646331 h 646331"/>
              <a:gd name="connsiteX11" fmla="*/ 0 w 2851841"/>
              <a:gd name="connsiteY11" fmla="*/ 646331 h 646331"/>
              <a:gd name="connsiteX12" fmla="*/ 0 w 2851841"/>
              <a:gd name="connsiteY12" fmla="*/ 0 h 646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851841" h="646331" extrusionOk="0">
                <a:moveTo>
                  <a:pt x="0" y="0"/>
                </a:moveTo>
                <a:cubicBezTo>
                  <a:pt x="166304" y="-26386"/>
                  <a:pt x="328977" y="-8382"/>
                  <a:pt x="598887" y="0"/>
                </a:cubicBezTo>
                <a:cubicBezTo>
                  <a:pt x="868797" y="8382"/>
                  <a:pt x="987579" y="-3648"/>
                  <a:pt x="1226292" y="0"/>
                </a:cubicBezTo>
                <a:cubicBezTo>
                  <a:pt x="1465006" y="3648"/>
                  <a:pt x="1559777" y="20575"/>
                  <a:pt x="1796660" y="0"/>
                </a:cubicBezTo>
                <a:cubicBezTo>
                  <a:pt x="2033543" y="-20575"/>
                  <a:pt x="2122840" y="6470"/>
                  <a:pt x="2309991" y="0"/>
                </a:cubicBezTo>
                <a:cubicBezTo>
                  <a:pt x="2497142" y="-6470"/>
                  <a:pt x="2684505" y="23308"/>
                  <a:pt x="2851841" y="0"/>
                </a:cubicBezTo>
                <a:cubicBezTo>
                  <a:pt x="2869493" y="268526"/>
                  <a:pt x="2868331" y="497904"/>
                  <a:pt x="2851841" y="646331"/>
                </a:cubicBezTo>
                <a:cubicBezTo>
                  <a:pt x="2622344" y="632868"/>
                  <a:pt x="2553273" y="623450"/>
                  <a:pt x="2338510" y="646331"/>
                </a:cubicBezTo>
                <a:cubicBezTo>
                  <a:pt x="2123747" y="669212"/>
                  <a:pt x="2019127" y="668677"/>
                  <a:pt x="1853697" y="646331"/>
                </a:cubicBezTo>
                <a:cubicBezTo>
                  <a:pt x="1688267" y="623985"/>
                  <a:pt x="1548086" y="628007"/>
                  <a:pt x="1254810" y="646331"/>
                </a:cubicBezTo>
                <a:cubicBezTo>
                  <a:pt x="961534" y="664655"/>
                  <a:pt x="941166" y="639769"/>
                  <a:pt x="741479" y="646331"/>
                </a:cubicBezTo>
                <a:cubicBezTo>
                  <a:pt x="541792" y="652893"/>
                  <a:pt x="263801" y="621130"/>
                  <a:pt x="0" y="646331"/>
                </a:cubicBezTo>
                <a:cubicBezTo>
                  <a:pt x="18412" y="516284"/>
                  <a:pt x="-13484" y="245556"/>
                  <a:pt x="0" y="0"/>
                </a:cubicBezTo>
                <a:close/>
              </a:path>
            </a:pathLst>
          </a:custGeom>
          <a:noFill/>
          <a:ln w="38100">
            <a:solidFill>
              <a:schemeClr val="accent2">
                <a:lumMod val="60000"/>
                <a:lumOff val="40000"/>
              </a:schemeClr>
            </a:solidFill>
            <a:extLst>
              <a:ext uri="{C807C97D-BFC1-408E-A445-0C87EB9F89A2}">
                <ask:lineSketchStyleProps xmlns:ask="http://schemas.microsoft.com/office/drawing/2018/sketchyshapes" sd="1124184483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fr-FR" dirty="0"/>
              <a:t>Contenu de l’enseignement professionnel :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D5F5C195-CADE-C5CB-F18B-166D73C9717B}"/>
              </a:ext>
            </a:extLst>
          </p:cNvPr>
          <p:cNvSpPr txBox="1"/>
          <p:nvPr/>
        </p:nvSpPr>
        <p:spPr>
          <a:xfrm>
            <a:off x="4225951" y="2931814"/>
            <a:ext cx="2851841" cy="369332"/>
          </a:xfrm>
          <a:custGeom>
            <a:avLst/>
            <a:gdLst>
              <a:gd name="connsiteX0" fmla="*/ 0 w 2851841"/>
              <a:gd name="connsiteY0" fmla="*/ 0 h 369332"/>
              <a:gd name="connsiteX1" fmla="*/ 541850 w 2851841"/>
              <a:gd name="connsiteY1" fmla="*/ 0 h 369332"/>
              <a:gd name="connsiteX2" fmla="*/ 1169255 w 2851841"/>
              <a:gd name="connsiteY2" fmla="*/ 0 h 369332"/>
              <a:gd name="connsiteX3" fmla="*/ 1796660 w 2851841"/>
              <a:gd name="connsiteY3" fmla="*/ 0 h 369332"/>
              <a:gd name="connsiteX4" fmla="*/ 2309991 w 2851841"/>
              <a:gd name="connsiteY4" fmla="*/ 0 h 369332"/>
              <a:gd name="connsiteX5" fmla="*/ 2851841 w 2851841"/>
              <a:gd name="connsiteY5" fmla="*/ 0 h 369332"/>
              <a:gd name="connsiteX6" fmla="*/ 2851841 w 2851841"/>
              <a:gd name="connsiteY6" fmla="*/ 369332 h 369332"/>
              <a:gd name="connsiteX7" fmla="*/ 2309991 w 2851841"/>
              <a:gd name="connsiteY7" fmla="*/ 369332 h 369332"/>
              <a:gd name="connsiteX8" fmla="*/ 1682586 w 2851841"/>
              <a:gd name="connsiteY8" fmla="*/ 369332 h 369332"/>
              <a:gd name="connsiteX9" fmla="*/ 1055181 w 2851841"/>
              <a:gd name="connsiteY9" fmla="*/ 369332 h 369332"/>
              <a:gd name="connsiteX10" fmla="*/ 0 w 2851841"/>
              <a:gd name="connsiteY10" fmla="*/ 369332 h 369332"/>
              <a:gd name="connsiteX11" fmla="*/ 0 w 2851841"/>
              <a:gd name="connsiteY11" fmla="*/ 0 h 369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851841" h="369332" extrusionOk="0">
                <a:moveTo>
                  <a:pt x="0" y="0"/>
                </a:moveTo>
                <a:cubicBezTo>
                  <a:pt x="146452" y="13342"/>
                  <a:pt x="337208" y="16021"/>
                  <a:pt x="541850" y="0"/>
                </a:cubicBezTo>
                <a:cubicBezTo>
                  <a:pt x="746492" y="-16021"/>
                  <a:pt x="943690" y="8173"/>
                  <a:pt x="1169255" y="0"/>
                </a:cubicBezTo>
                <a:cubicBezTo>
                  <a:pt x="1394820" y="-8173"/>
                  <a:pt x="1640846" y="17070"/>
                  <a:pt x="1796660" y="0"/>
                </a:cubicBezTo>
                <a:cubicBezTo>
                  <a:pt x="1952475" y="-17070"/>
                  <a:pt x="2136880" y="-19095"/>
                  <a:pt x="2309991" y="0"/>
                </a:cubicBezTo>
                <a:cubicBezTo>
                  <a:pt x="2483102" y="19095"/>
                  <a:pt x="2624361" y="-5634"/>
                  <a:pt x="2851841" y="0"/>
                </a:cubicBezTo>
                <a:cubicBezTo>
                  <a:pt x="2847191" y="98260"/>
                  <a:pt x="2863807" y="284426"/>
                  <a:pt x="2851841" y="369332"/>
                </a:cubicBezTo>
                <a:cubicBezTo>
                  <a:pt x="2708148" y="385260"/>
                  <a:pt x="2571650" y="358910"/>
                  <a:pt x="2309991" y="369332"/>
                </a:cubicBezTo>
                <a:cubicBezTo>
                  <a:pt x="2048332" y="379755"/>
                  <a:pt x="1983078" y="392182"/>
                  <a:pt x="1682586" y="369332"/>
                </a:cubicBezTo>
                <a:cubicBezTo>
                  <a:pt x="1382095" y="346482"/>
                  <a:pt x="1368437" y="377310"/>
                  <a:pt x="1055181" y="369332"/>
                </a:cubicBezTo>
                <a:cubicBezTo>
                  <a:pt x="741926" y="361354"/>
                  <a:pt x="484584" y="371189"/>
                  <a:pt x="0" y="369332"/>
                </a:cubicBezTo>
                <a:cubicBezTo>
                  <a:pt x="-1465" y="258019"/>
                  <a:pt x="1879" y="147144"/>
                  <a:pt x="0" y="0"/>
                </a:cubicBezTo>
                <a:close/>
              </a:path>
            </a:pathLst>
          </a:custGeom>
          <a:noFill/>
          <a:ln w="38100">
            <a:solidFill>
              <a:schemeClr val="accent2">
                <a:lumMod val="60000"/>
                <a:lumOff val="40000"/>
              </a:schemeClr>
            </a:solidFill>
            <a:extLst>
              <a:ext uri="{C807C97D-BFC1-408E-A445-0C87EB9F89A2}">
                <ask:lineSketchStyleProps xmlns:ask="http://schemas.microsoft.com/office/drawing/2018/sketchyshapes" sd="1218447764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fr-FR" dirty="0"/>
              <a:t>Pour quels métiers ?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92D0630D-7D56-4675-329F-08301B3C2CF9}"/>
              </a:ext>
            </a:extLst>
          </p:cNvPr>
          <p:cNvSpPr txBox="1"/>
          <p:nvPr/>
        </p:nvSpPr>
        <p:spPr>
          <a:xfrm>
            <a:off x="8128503" y="2977979"/>
            <a:ext cx="2851841" cy="369332"/>
          </a:xfrm>
          <a:custGeom>
            <a:avLst/>
            <a:gdLst>
              <a:gd name="connsiteX0" fmla="*/ 0 w 2851841"/>
              <a:gd name="connsiteY0" fmla="*/ 0 h 369332"/>
              <a:gd name="connsiteX1" fmla="*/ 541850 w 2851841"/>
              <a:gd name="connsiteY1" fmla="*/ 0 h 369332"/>
              <a:gd name="connsiteX2" fmla="*/ 1169255 w 2851841"/>
              <a:gd name="connsiteY2" fmla="*/ 0 h 369332"/>
              <a:gd name="connsiteX3" fmla="*/ 1796660 w 2851841"/>
              <a:gd name="connsiteY3" fmla="*/ 0 h 369332"/>
              <a:gd name="connsiteX4" fmla="*/ 2309991 w 2851841"/>
              <a:gd name="connsiteY4" fmla="*/ 0 h 369332"/>
              <a:gd name="connsiteX5" fmla="*/ 2851841 w 2851841"/>
              <a:gd name="connsiteY5" fmla="*/ 0 h 369332"/>
              <a:gd name="connsiteX6" fmla="*/ 2851841 w 2851841"/>
              <a:gd name="connsiteY6" fmla="*/ 369332 h 369332"/>
              <a:gd name="connsiteX7" fmla="*/ 2309991 w 2851841"/>
              <a:gd name="connsiteY7" fmla="*/ 369332 h 369332"/>
              <a:gd name="connsiteX8" fmla="*/ 1682586 w 2851841"/>
              <a:gd name="connsiteY8" fmla="*/ 369332 h 369332"/>
              <a:gd name="connsiteX9" fmla="*/ 1055181 w 2851841"/>
              <a:gd name="connsiteY9" fmla="*/ 369332 h 369332"/>
              <a:gd name="connsiteX10" fmla="*/ 0 w 2851841"/>
              <a:gd name="connsiteY10" fmla="*/ 369332 h 369332"/>
              <a:gd name="connsiteX11" fmla="*/ 0 w 2851841"/>
              <a:gd name="connsiteY11" fmla="*/ 0 h 369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851841" h="369332" extrusionOk="0">
                <a:moveTo>
                  <a:pt x="0" y="0"/>
                </a:moveTo>
                <a:cubicBezTo>
                  <a:pt x="146452" y="13342"/>
                  <a:pt x="337208" y="16021"/>
                  <a:pt x="541850" y="0"/>
                </a:cubicBezTo>
                <a:cubicBezTo>
                  <a:pt x="746492" y="-16021"/>
                  <a:pt x="943690" y="8173"/>
                  <a:pt x="1169255" y="0"/>
                </a:cubicBezTo>
                <a:cubicBezTo>
                  <a:pt x="1394820" y="-8173"/>
                  <a:pt x="1640846" y="17070"/>
                  <a:pt x="1796660" y="0"/>
                </a:cubicBezTo>
                <a:cubicBezTo>
                  <a:pt x="1952475" y="-17070"/>
                  <a:pt x="2136880" y="-19095"/>
                  <a:pt x="2309991" y="0"/>
                </a:cubicBezTo>
                <a:cubicBezTo>
                  <a:pt x="2483102" y="19095"/>
                  <a:pt x="2624361" y="-5634"/>
                  <a:pt x="2851841" y="0"/>
                </a:cubicBezTo>
                <a:cubicBezTo>
                  <a:pt x="2847191" y="98260"/>
                  <a:pt x="2863807" y="284426"/>
                  <a:pt x="2851841" y="369332"/>
                </a:cubicBezTo>
                <a:cubicBezTo>
                  <a:pt x="2708148" y="385260"/>
                  <a:pt x="2571650" y="358910"/>
                  <a:pt x="2309991" y="369332"/>
                </a:cubicBezTo>
                <a:cubicBezTo>
                  <a:pt x="2048332" y="379755"/>
                  <a:pt x="1983078" y="392182"/>
                  <a:pt x="1682586" y="369332"/>
                </a:cubicBezTo>
                <a:cubicBezTo>
                  <a:pt x="1382095" y="346482"/>
                  <a:pt x="1368437" y="377310"/>
                  <a:pt x="1055181" y="369332"/>
                </a:cubicBezTo>
                <a:cubicBezTo>
                  <a:pt x="741926" y="361354"/>
                  <a:pt x="484584" y="371189"/>
                  <a:pt x="0" y="369332"/>
                </a:cubicBezTo>
                <a:cubicBezTo>
                  <a:pt x="-1465" y="258019"/>
                  <a:pt x="1879" y="147144"/>
                  <a:pt x="0" y="0"/>
                </a:cubicBezTo>
                <a:close/>
              </a:path>
            </a:pathLst>
          </a:custGeom>
          <a:noFill/>
          <a:ln w="38100">
            <a:solidFill>
              <a:schemeClr val="accent2">
                <a:lumMod val="60000"/>
                <a:lumOff val="40000"/>
              </a:schemeClr>
            </a:solidFill>
            <a:extLst>
              <a:ext uri="{C807C97D-BFC1-408E-A445-0C87EB9F89A2}">
                <ask:lineSketchStyleProps xmlns:ask="http://schemas.microsoft.com/office/drawing/2018/sketchyshapes" sd="1218447764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fr-FR" dirty="0"/>
              <a:t>Lieux de préparation :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F8E659DF-DD15-B6C7-C95E-0369BEB6782E}"/>
              </a:ext>
            </a:extLst>
          </p:cNvPr>
          <p:cNvSpPr txBox="1"/>
          <p:nvPr/>
        </p:nvSpPr>
        <p:spPr>
          <a:xfrm>
            <a:off x="7432164" y="6200578"/>
            <a:ext cx="3621386" cy="276999"/>
          </a:xfrm>
          <a:prstGeom prst="rect">
            <a:avLst/>
          </a:prstGeom>
          <a:noFill/>
          <a:ln w="1270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200" dirty="0"/>
              <a:t>Rédigé par : 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5CAF477C-566B-54DD-90AF-54998C463C76}"/>
              </a:ext>
            </a:extLst>
          </p:cNvPr>
          <p:cNvSpPr txBox="1"/>
          <p:nvPr/>
        </p:nvSpPr>
        <p:spPr>
          <a:xfrm>
            <a:off x="550752" y="6294483"/>
            <a:ext cx="5723299" cy="261610"/>
          </a:xfrm>
          <a:prstGeom prst="rect">
            <a:avLst/>
          </a:prstGeom>
          <a:noFill/>
          <a:ln w="1270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100" dirty="0"/>
              <a:t>Dispositif « Travailler son projet professionnel » Avril 2025</a:t>
            </a:r>
          </a:p>
        </p:txBody>
      </p:sp>
      <p:sp>
        <p:nvSpPr>
          <p:cNvPr id="15" name="Zone de texte 8">
            <a:extLst>
              <a:ext uri="{FF2B5EF4-FFF2-40B4-BE49-F238E27FC236}">
                <a16:creationId xmlns:a16="http://schemas.microsoft.com/office/drawing/2014/main" id="{41D8D63B-7535-17A7-E1B0-6F9F641FA39B}"/>
              </a:ext>
            </a:extLst>
          </p:cNvPr>
          <p:cNvSpPr txBox="1"/>
          <p:nvPr/>
        </p:nvSpPr>
        <p:spPr>
          <a:xfrm>
            <a:off x="3265047" y="491865"/>
            <a:ext cx="5191125" cy="523875"/>
          </a:xfrm>
          <a:custGeom>
            <a:avLst/>
            <a:gdLst>
              <a:gd name="connsiteX0" fmla="*/ 0 w 5191125"/>
              <a:gd name="connsiteY0" fmla="*/ 0 h 523875"/>
              <a:gd name="connsiteX1" fmla="*/ 596979 w 5191125"/>
              <a:gd name="connsiteY1" fmla="*/ 0 h 523875"/>
              <a:gd name="connsiteX2" fmla="*/ 1245870 w 5191125"/>
              <a:gd name="connsiteY2" fmla="*/ 0 h 523875"/>
              <a:gd name="connsiteX3" fmla="*/ 1842849 w 5191125"/>
              <a:gd name="connsiteY3" fmla="*/ 0 h 523875"/>
              <a:gd name="connsiteX4" fmla="*/ 2387918 w 5191125"/>
              <a:gd name="connsiteY4" fmla="*/ 0 h 523875"/>
              <a:gd name="connsiteX5" fmla="*/ 2881074 w 5191125"/>
              <a:gd name="connsiteY5" fmla="*/ 0 h 523875"/>
              <a:gd name="connsiteX6" fmla="*/ 3581876 w 5191125"/>
              <a:gd name="connsiteY6" fmla="*/ 0 h 523875"/>
              <a:gd name="connsiteX7" fmla="*/ 4334589 w 5191125"/>
              <a:gd name="connsiteY7" fmla="*/ 0 h 523875"/>
              <a:gd name="connsiteX8" fmla="*/ 5191125 w 5191125"/>
              <a:gd name="connsiteY8" fmla="*/ 0 h 523875"/>
              <a:gd name="connsiteX9" fmla="*/ 5191125 w 5191125"/>
              <a:gd name="connsiteY9" fmla="*/ 523875 h 523875"/>
              <a:gd name="connsiteX10" fmla="*/ 4490323 w 5191125"/>
              <a:gd name="connsiteY10" fmla="*/ 523875 h 523875"/>
              <a:gd name="connsiteX11" fmla="*/ 3997166 w 5191125"/>
              <a:gd name="connsiteY11" fmla="*/ 523875 h 523875"/>
              <a:gd name="connsiteX12" fmla="*/ 3504009 w 5191125"/>
              <a:gd name="connsiteY12" fmla="*/ 523875 h 523875"/>
              <a:gd name="connsiteX13" fmla="*/ 2803208 w 5191125"/>
              <a:gd name="connsiteY13" fmla="*/ 523875 h 523875"/>
              <a:gd name="connsiteX14" fmla="*/ 2310051 w 5191125"/>
              <a:gd name="connsiteY14" fmla="*/ 523875 h 523875"/>
              <a:gd name="connsiteX15" fmla="*/ 1816894 w 5191125"/>
              <a:gd name="connsiteY15" fmla="*/ 523875 h 523875"/>
              <a:gd name="connsiteX16" fmla="*/ 1064181 w 5191125"/>
              <a:gd name="connsiteY16" fmla="*/ 523875 h 523875"/>
              <a:gd name="connsiteX17" fmla="*/ 0 w 5191125"/>
              <a:gd name="connsiteY17" fmla="*/ 523875 h 523875"/>
              <a:gd name="connsiteX18" fmla="*/ 0 w 5191125"/>
              <a:gd name="connsiteY18" fmla="*/ 0 h 523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191125" h="523875" fill="none" extrusionOk="0">
                <a:moveTo>
                  <a:pt x="0" y="0"/>
                </a:moveTo>
                <a:cubicBezTo>
                  <a:pt x="244827" y="-29608"/>
                  <a:pt x="320414" y="-1954"/>
                  <a:pt x="596979" y="0"/>
                </a:cubicBezTo>
                <a:cubicBezTo>
                  <a:pt x="873544" y="1954"/>
                  <a:pt x="946668" y="25165"/>
                  <a:pt x="1245870" y="0"/>
                </a:cubicBezTo>
                <a:cubicBezTo>
                  <a:pt x="1545072" y="-25165"/>
                  <a:pt x="1640059" y="-12453"/>
                  <a:pt x="1842849" y="0"/>
                </a:cubicBezTo>
                <a:cubicBezTo>
                  <a:pt x="2045639" y="12453"/>
                  <a:pt x="2264318" y="26889"/>
                  <a:pt x="2387918" y="0"/>
                </a:cubicBezTo>
                <a:cubicBezTo>
                  <a:pt x="2511518" y="-26889"/>
                  <a:pt x="2651111" y="17888"/>
                  <a:pt x="2881074" y="0"/>
                </a:cubicBezTo>
                <a:cubicBezTo>
                  <a:pt x="3111037" y="-17888"/>
                  <a:pt x="3338370" y="-15774"/>
                  <a:pt x="3581876" y="0"/>
                </a:cubicBezTo>
                <a:cubicBezTo>
                  <a:pt x="3825382" y="15774"/>
                  <a:pt x="4003123" y="-28259"/>
                  <a:pt x="4334589" y="0"/>
                </a:cubicBezTo>
                <a:cubicBezTo>
                  <a:pt x="4666055" y="28259"/>
                  <a:pt x="4791426" y="3672"/>
                  <a:pt x="5191125" y="0"/>
                </a:cubicBezTo>
                <a:cubicBezTo>
                  <a:pt x="5175432" y="226398"/>
                  <a:pt x="5166251" y="290714"/>
                  <a:pt x="5191125" y="523875"/>
                </a:cubicBezTo>
                <a:cubicBezTo>
                  <a:pt x="5039685" y="555136"/>
                  <a:pt x="4801169" y="546692"/>
                  <a:pt x="4490323" y="523875"/>
                </a:cubicBezTo>
                <a:cubicBezTo>
                  <a:pt x="4179477" y="501058"/>
                  <a:pt x="4193490" y="511229"/>
                  <a:pt x="3997166" y="523875"/>
                </a:cubicBezTo>
                <a:cubicBezTo>
                  <a:pt x="3800842" y="536521"/>
                  <a:pt x="3609561" y="527581"/>
                  <a:pt x="3504009" y="523875"/>
                </a:cubicBezTo>
                <a:cubicBezTo>
                  <a:pt x="3398457" y="520169"/>
                  <a:pt x="3148646" y="502433"/>
                  <a:pt x="2803208" y="523875"/>
                </a:cubicBezTo>
                <a:cubicBezTo>
                  <a:pt x="2457770" y="545317"/>
                  <a:pt x="2508856" y="516851"/>
                  <a:pt x="2310051" y="523875"/>
                </a:cubicBezTo>
                <a:cubicBezTo>
                  <a:pt x="2111246" y="530899"/>
                  <a:pt x="1948772" y="523147"/>
                  <a:pt x="1816894" y="523875"/>
                </a:cubicBezTo>
                <a:cubicBezTo>
                  <a:pt x="1685016" y="524603"/>
                  <a:pt x="1333865" y="524480"/>
                  <a:pt x="1064181" y="523875"/>
                </a:cubicBezTo>
                <a:cubicBezTo>
                  <a:pt x="794497" y="523270"/>
                  <a:pt x="295302" y="555705"/>
                  <a:pt x="0" y="523875"/>
                </a:cubicBezTo>
                <a:cubicBezTo>
                  <a:pt x="-21960" y="375355"/>
                  <a:pt x="23956" y="141490"/>
                  <a:pt x="0" y="0"/>
                </a:cubicBezTo>
                <a:close/>
              </a:path>
              <a:path w="5191125" h="523875" stroke="0" extrusionOk="0">
                <a:moveTo>
                  <a:pt x="0" y="0"/>
                </a:moveTo>
                <a:cubicBezTo>
                  <a:pt x="195627" y="11417"/>
                  <a:pt x="366258" y="-14874"/>
                  <a:pt x="596979" y="0"/>
                </a:cubicBezTo>
                <a:cubicBezTo>
                  <a:pt x="827700" y="14874"/>
                  <a:pt x="913740" y="-20828"/>
                  <a:pt x="1193959" y="0"/>
                </a:cubicBezTo>
                <a:cubicBezTo>
                  <a:pt x="1474178" y="20828"/>
                  <a:pt x="1675210" y="18061"/>
                  <a:pt x="1842849" y="0"/>
                </a:cubicBezTo>
                <a:cubicBezTo>
                  <a:pt x="2010488" y="-18061"/>
                  <a:pt x="2206828" y="-22277"/>
                  <a:pt x="2387918" y="0"/>
                </a:cubicBezTo>
                <a:cubicBezTo>
                  <a:pt x="2569008" y="22277"/>
                  <a:pt x="2889160" y="-21238"/>
                  <a:pt x="3036808" y="0"/>
                </a:cubicBezTo>
                <a:cubicBezTo>
                  <a:pt x="3184456" y="21238"/>
                  <a:pt x="3404440" y="-23085"/>
                  <a:pt x="3685699" y="0"/>
                </a:cubicBezTo>
                <a:cubicBezTo>
                  <a:pt x="3966958" y="23085"/>
                  <a:pt x="4110994" y="16074"/>
                  <a:pt x="4334589" y="0"/>
                </a:cubicBezTo>
                <a:cubicBezTo>
                  <a:pt x="4558184" y="-16074"/>
                  <a:pt x="4805814" y="14100"/>
                  <a:pt x="5191125" y="0"/>
                </a:cubicBezTo>
                <a:cubicBezTo>
                  <a:pt x="5187993" y="144875"/>
                  <a:pt x="5184928" y="300798"/>
                  <a:pt x="5191125" y="523875"/>
                </a:cubicBezTo>
                <a:cubicBezTo>
                  <a:pt x="5061183" y="520918"/>
                  <a:pt x="4836461" y="499019"/>
                  <a:pt x="4594146" y="523875"/>
                </a:cubicBezTo>
                <a:cubicBezTo>
                  <a:pt x="4351831" y="548731"/>
                  <a:pt x="4087977" y="497578"/>
                  <a:pt x="3841433" y="523875"/>
                </a:cubicBezTo>
                <a:cubicBezTo>
                  <a:pt x="3594889" y="550172"/>
                  <a:pt x="3452125" y="512706"/>
                  <a:pt x="3192542" y="523875"/>
                </a:cubicBezTo>
                <a:cubicBezTo>
                  <a:pt x="2932959" y="535044"/>
                  <a:pt x="2747955" y="549080"/>
                  <a:pt x="2595563" y="523875"/>
                </a:cubicBezTo>
                <a:cubicBezTo>
                  <a:pt x="2443171" y="498670"/>
                  <a:pt x="2212137" y="523121"/>
                  <a:pt x="1946672" y="523875"/>
                </a:cubicBezTo>
                <a:cubicBezTo>
                  <a:pt x="1681207" y="524629"/>
                  <a:pt x="1393800" y="497284"/>
                  <a:pt x="1193959" y="523875"/>
                </a:cubicBezTo>
                <a:cubicBezTo>
                  <a:pt x="994118" y="550466"/>
                  <a:pt x="733077" y="502441"/>
                  <a:pt x="596979" y="523875"/>
                </a:cubicBezTo>
                <a:cubicBezTo>
                  <a:pt x="460881" y="545309"/>
                  <a:pt x="181729" y="513432"/>
                  <a:pt x="0" y="523875"/>
                </a:cubicBezTo>
                <a:cubicBezTo>
                  <a:pt x="-6061" y="359350"/>
                  <a:pt x="19305" y="188248"/>
                  <a:pt x="0" y="0"/>
                </a:cubicBezTo>
                <a:close/>
              </a:path>
            </a:pathLst>
          </a:custGeom>
          <a:solidFill>
            <a:schemeClr val="lt1"/>
          </a:solidFill>
          <a:ln w="38100">
            <a:solidFill>
              <a:schemeClr val="accent6">
                <a:lumMod val="75000"/>
              </a:schemeClr>
            </a:solidFill>
            <a:extLst>
              <a:ext uri="{C807C97D-BFC1-408E-A445-0C87EB9F89A2}">
                <ask:lineSketchStyleProps xmlns:ask="http://schemas.microsoft.com/office/drawing/2018/sketchyshapes" sd="389110083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2600" b="1" kern="100" dirty="0">
                <a:ln w="11113" cap="flat" cmpd="sng" algn="ctr">
                  <a:solidFill>
                    <a:srgbClr val="ED7D31"/>
                  </a:solidFill>
                  <a:prstDash val="solid"/>
                  <a:round/>
                </a:ln>
                <a:solidFill>
                  <a:srgbClr val="F7CAAC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Nom du diplôme</a:t>
            </a:r>
            <a:endParaRPr lang="fr-FR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0187131D-6F35-10BD-FC4D-B6298BEB3C9F}"/>
              </a:ext>
            </a:extLst>
          </p:cNvPr>
          <p:cNvSpPr txBox="1"/>
          <p:nvPr/>
        </p:nvSpPr>
        <p:spPr>
          <a:xfrm>
            <a:off x="786142" y="4208352"/>
            <a:ext cx="2851841" cy="923330"/>
          </a:xfrm>
          <a:custGeom>
            <a:avLst/>
            <a:gdLst>
              <a:gd name="connsiteX0" fmla="*/ 0 w 2851841"/>
              <a:gd name="connsiteY0" fmla="*/ 0 h 923330"/>
              <a:gd name="connsiteX1" fmla="*/ 598887 w 2851841"/>
              <a:gd name="connsiteY1" fmla="*/ 0 h 923330"/>
              <a:gd name="connsiteX2" fmla="*/ 1226292 w 2851841"/>
              <a:gd name="connsiteY2" fmla="*/ 0 h 923330"/>
              <a:gd name="connsiteX3" fmla="*/ 1796660 w 2851841"/>
              <a:gd name="connsiteY3" fmla="*/ 0 h 923330"/>
              <a:gd name="connsiteX4" fmla="*/ 2309991 w 2851841"/>
              <a:gd name="connsiteY4" fmla="*/ 0 h 923330"/>
              <a:gd name="connsiteX5" fmla="*/ 2851841 w 2851841"/>
              <a:gd name="connsiteY5" fmla="*/ 0 h 923330"/>
              <a:gd name="connsiteX6" fmla="*/ 2851841 w 2851841"/>
              <a:gd name="connsiteY6" fmla="*/ 461665 h 923330"/>
              <a:gd name="connsiteX7" fmla="*/ 2851841 w 2851841"/>
              <a:gd name="connsiteY7" fmla="*/ 923330 h 923330"/>
              <a:gd name="connsiteX8" fmla="*/ 2338510 w 2851841"/>
              <a:gd name="connsiteY8" fmla="*/ 923330 h 923330"/>
              <a:gd name="connsiteX9" fmla="*/ 1739623 w 2851841"/>
              <a:gd name="connsiteY9" fmla="*/ 923330 h 923330"/>
              <a:gd name="connsiteX10" fmla="*/ 1226292 w 2851841"/>
              <a:gd name="connsiteY10" fmla="*/ 923330 h 923330"/>
              <a:gd name="connsiteX11" fmla="*/ 598887 w 2851841"/>
              <a:gd name="connsiteY11" fmla="*/ 923330 h 923330"/>
              <a:gd name="connsiteX12" fmla="*/ 0 w 2851841"/>
              <a:gd name="connsiteY12" fmla="*/ 923330 h 923330"/>
              <a:gd name="connsiteX13" fmla="*/ 0 w 2851841"/>
              <a:gd name="connsiteY13" fmla="*/ 489365 h 923330"/>
              <a:gd name="connsiteX14" fmla="*/ 0 w 2851841"/>
              <a:gd name="connsiteY14" fmla="*/ 0 h 923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851841" h="923330" extrusionOk="0">
                <a:moveTo>
                  <a:pt x="0" y="0"/>
                </a:moveTo>
                <a:cubicBezTo>
                  <a:pt x="166304" y="-26386"/>
                  <a:pt x="328977" y="-8382"/>
                  <a:pt x="598887" y="0"/>
                </a:cubicBezTo>
                <a:cubicBezTo>
                  <a:pt x="868797" y="8382"/>
                  <a:pt x="987579" y="-3648"/>
                  <a:pt x="1226292" y="0"/>
                </a:cubicBezTo>
                <a:cubicBezTo>
                  <a:pt x="1465006" y="3648"/>
                  <a:pt x="1559777" y="20575"/>
                  <a:pt x="1796660" y="0"/>
                </a:cubicBezTo>
                <a:cubicBezTo>
                  <a:pt x="2033543" y="-20575"/>
                  <a:pt x="2122840" y="6470"/>
                  <a:pt x="2309991" y="0"/>
                </a:cubicBezTo>
                <a:cubicBezTo>
                  <a:pt x="2497142" y="-6470"/>
                  <a:pt x="2684505" y="23308"/>
                  <a:pt x="2851841" y="0"/>
                </a:cubicBezTo>
                <a:cubicBezTo>
                  <a:pt x="2851026" y="230075"/>
                  <a:pt x="2868331" y="289760"/>
                  <a:pt x="2851841" y="461665"/>
                </a:cubicBezTo>
                <a:cubicBezTo>
                  <a:pt x="2835351" y="633571"/>
                  <a:pt x="2847979" y="708194"/>
                  <a:pt x="2851841" y="923330"/>
                </a:cubicBezTo>
                <a:cubicBezTo>
                  <a:pt x="2618002" y="934506"/>
                  <a:pt x="2558338" y="914192"/>
                  <a:pt x="2338510" y="923330"/>
                </a:cubicBezTo>
                <a:cubicBezTo>
                  <a:pt x="2118682" y="932468"/>
                  <a:pt x="2032899" y="905006"/>
                  <a:pt x="1739623" y="923330"/>
                </a:cubicBezTo>
                <a:cubicBezTo>
                  <a:pt x="1446347" y="941654"/>
                  <a:pt x="1425979" y="916768"/>
                  <a:pt x="1226292" y="923330"/>
                </a:cubicBezTo>
                <a:cubicBezTo>
                  <a:pt x="1026605" y="929892"/>
                  <a:pt x="891604" y="930696"/>
                  <a:pt x="598887" y="923330"/>
                </a:cubicBezTo>
                <a:cubicBezTo>
                  <a:pt x="306171" y="915964"/>
                  <a:pt x="123130" y="901424"/>
                  <a:pt x="0" y="923330"/>
                </a:cubicBezTo>
                <a:cubicBezTo>
                  <a:pt x="-17442" y="819924"/>
                  <a:pt x="14265" y="698380"/>
                  <a:pt x="0" y="489365"/>
                </a:cubicBezTo>
                <a:cubicBezTo>
                  <a:pt x="-14265" y="280351"/>
                  <a:pt x="17800" y="205485"/>
                  <a:pt x="0" y="0"/>
                </a:cubicBezTo>
                <a:close/>
              </a:path>
            </a:pathLst>
          </a:custGeom>
          <a:noFill/>
          <a:ln w="38100">
            <a:solidFill>
              <a:schemeClr val="accent2">
                <a:lumMod val="60000"/>
                <a:lumOff val="40000"/>
              </a:schemeClr>
            </a:solidFill>
            <a:extLst>
              <a:ext uri="{C807C97D-BFC1-408E-A445-0C87EB9F89A2}">
                <ask:lineSketchStyleProps xmlns:ask="http://schemas.microsoft.com/office/drawing/2018/sketchyshapes" sd="1124184483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fr-FR" dirty="0"/>
              <a:t>Les différents parcours après la 3</a:t>
            </a:r>
            <a:r>
              <a:rPr lang="fr-FR" baseline="30000" dirty="0"/>
              <a:t>ème</a:t>
            </a:r>
            <a:r>
              <a:rPr lang="fr-FR" dirty="0"/>
              <a:t> pour rejoindre ce diplôme :</a:t>
            </a:r>
          </a:p>
        </p:txBody>
      </p:sp>
    </p:spTree>
    <p:extLst>
      <p:ext uri="{BB962C8B-B14F-4D97-AF65-F5344CB8AC3E}">
        <p14:creationId xmlns:p14="http://schemas.microsoft.com/office/powerpoint/2010/main" val="326251424"/>
      </p:ext>
    </p:extLst>
  </p:cSld>
  <p:clrMapOvr>
    <a:masterClrMapping/>
  </p:clrMapOvr>
</p:sld>
</file>

<file path=ppt/theme/theme1.xml><?xml version="1.0" encoding="utf-8"?>
<a:theme xmlns:a="http://schemas.openxmlformats.org/drawingml/2006/main" name="Ronds dans l’eau">
  <a:themeElements>
    <a:clrScheme name="Ronds dans l’eau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Ronds dans l’eau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onds dans l’eau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Ronds dans l’eau</Template>
  <TotalTime>59</TotalTime>
  <Words>52</Words>
  <Application>Microsoft Office PowerPoint</Application>
  <PresentationFormat>Grand écran</PresentationFormat>
  <Paragraphs>11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Tw Cen MT</vt:lpstr>
      <vt:lpstr>Ronds dans l’eau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Pascale FERRA</dc:creator>
  <cp:lastModifiedBy>Pascale FERRA</cp:lastModifiedBy>
  <cp:revision>4</cp:revision>
  <dcterms:created xsi:type="dcterms:W3CDTF">2024-03-03T10:26:16Z</dcterms:created>
  <dcterms:modified xsi:type="dcterms:W3CDTF">2025-04-07T17:15:11Z</dcterms:modified>
</cp:coreProperties>
</file>